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5" r:id="rId5"/>
    <p:sldId id="261" r:id="rId6"/>
    <p:sldId id="273" r:id="rId7"/>
    <p:sldId id="266" r:id="rId8"/>
    <p:sldId id="263" r:id="rId9"/>
    <p:sldId id="276" r:id="rId10"/>
    <p:sldId id="277" r:id="rId11"/>
    <p:sldId id="269" r:id="rId12"/>
    <p:sldId id="265" r:id="rId13"/>
    <p:sldId id="264" r:id="rId14"/>
    <p:sldId id="270" r:id="rId15"/>
    <p:sldId id="268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0" autoAdjust="0"/>
    <p:restoredTop sz="94660"/>
  </p:normalViewPr>
  <p:slideViewPr>
    <p:cSldViewPr>
      <p:cViewPr varScale="1">
        <p:scale>
          <a:sx n="82" d="100"/>
          <a:sy n="82" d="100"/>
        </p:scale>
        <p:origin x="90" y="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0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35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13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4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7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1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9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00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8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9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E456-FC87-47AF-AA31-B59A348C09E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D157-6E21-42C6-B506-3B9709CCC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4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truss.wixsite.com/21111985bhf/kontakty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228052" y="5692973"/>
            <a:ext cx="4747925" cy="1044225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Янченко Ирина Николаевна, 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инструктор по физической культуре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15816" y="235908"/>
            <a:ext cx="6060161" cy="1248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Муниципальное автономное дошкольное образовательное учреждение </a:t>
            </a:r>
          </a:p>
          <a:p>
            <a:pPr algn="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«Детский сад № 10» г. Усинска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23728" y="3140968"/>
            <a:ext cx="648072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Методические рекомендации 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 проведению спортивных праздников в дошкольном образовательном учреждении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 b="15469"/>
          <a:stretch/>
        </p:blipFill>
        <p:spPr>
          <a:xfrm>
            <a:off x="251520" y="840307"/>
            <a:ext cx="3275280" cy="21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Праздники разных проектов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320480" cy="29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844824"/>
            <a:ext cx="36724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«Папа, мама, я –здоровая семья»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860032" y="1975148"/>
            <a:ext cx="36724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«Путешествие в прошлое»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16" y="3140968"/>
            <a:ext cx="4018757" cy="301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598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11266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Нестандартное оборудование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1100"/>
            <a:ext cx="3384376" cy="278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31913"/>
            <a:ext cx="3567202" cy="30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219112" cy="274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25164"/>
            <a:ext cx="3540011" cy="30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48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199748" y="476672"/>
            <a:ext cx="8249020" cy="583264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/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Музыка для детского праздника подбирается 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 нескольким критериям: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-интересы ребенка;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-возраст детей;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-тематика праздника;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-стиль.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Плейлист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 должен состоять из музыки: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фоновой, 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подвижной для игр, 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со словами и без слов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5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8726" y="188639"/>
            <a:ext cx="7886700" cy="5760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Подборка разных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флешмобов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53" y="750718"/>
            <a:ext cx="3284963" cy="26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033" y="716439"/>
            <a:ext cx="3463910" cy="207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wetru\OneDrive\Рабочий стол\IMG-ac857f5cc64e4402621b60209e1efc5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121926"/>
            <a:ext cx="3639105" cy="3228518"/>
          </a:xfrm>
          <a:prstGeom prst="rect">
            <a:avLst/>
          </a:prstGeom>
          <a:noFill/>
        </p:spPr>
      </p:pic>
      <p:pic>
        <p:nvPicPr>
          <p:cNvPr id="1028" name="Picture 4" descr="C:\Users\wetru\OneDrive\Рабочий стол\IMG-9c328fb55e35160294cf34f031f3331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384790"/>
            <a:ext cx="2988739" cy="2380808"/>
          </a:xfrm>
          <a:prstGeom prst="rect">
            <a:avLst/>
          </a:prstGeom>
          <a:noFill/>
        </p:spPr>
      </p:pic>
      <p:pic>
        <p:nvPicPr>
          <p:cNvPr id="1026" name="Picture 2" descr="C:\Users\wetru\OneDrive\Рабочий стол\IMG-06ee7b4fc86aef750cb274a6f30f037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5794" y="4130529"/>
            <a:ext cx="3049479" cy="2485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004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Подборка персонажей и игр по теме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7" y="762097"/>
            <a:ext cx="3857239" cy="242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08045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7"/>
          <a:stretch/>
        </p:blipFill>
        <p:spPr bwMode="auto">
          <a:xfrm>
            <a:off x="179511" y="3717031"/>
            <a:ext cx="3926140" cy="249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28" y="3675251"/>
            <a:ext cx="3883366" cy="253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86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702" y="0"/>
            <a:ext cx="7886700" cy="7161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Участие родителей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2" y="692696"/>
            <a:ext cx="378064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Праздники фото\семейный праздник Папа мама я здоровая семья\HqFla6Ndgo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0" y="3421738"/>
            <a:ext cx="3674123" cy="31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90" y="692696"/>
            <a:ext cx="3652742" cy="256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Праздники фото\20230220_1700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7023"/>
          <a:stretch/>
        </p:blipFill>
        <p:spPr bwMode="auto">
          <a:xfrm>
            <a:off x="4301836" y="3422660"/>
            <a:ext cx="4468092" cy="314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8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456" y="121045"/>
            <a:ext cx="7886700" cy="8261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Получаемые результаты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003" y="792260"/>
            <a:ext cx="5069070" cy="2847586"/>
          </a:xfrm>
        </p:spPr>
        <p:txBody>
          <a:bodyPr>
            <a:noAutofit/>
          </a:bodyPr>
          <a:lstStyle/>
          <a:p>
            <a:pPr marL="0" indent="4445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Развитие физических качеств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Развитие нравственных качеств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Удовольствие и радость 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 descr="G:\Праздники фото\20230220_171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14852"/>
            <a:ext cx="3489089" cy="24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91" y="3933056"/>
            <a:ext cx="3208415" cy="257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67" y="3925643"/>
            <a:ext cx="3096344" cy="25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4"/>
          <a:stretch/>
        </p:blipFill>
        <p:spPr>
          <a:xfrm>
            <a:off x="3347864" y="1295360"/>
            <a:ext cx="2792931" cy="369639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62536" y="4991759"/>
            <a:ext cx="6555997" cy="16511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Янченко Ирина Николаевна, </a:t>
            </a:r>
            <a:b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инструктор по физической культуре</a:t>
            </a:r>
          </a:p>
          <a:p>
            <a:pPr algn="r"/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+mn-lt"/>
                <a:hlinkClick r:id="rId3"/>
              </a:rPr>
              <a:t>https://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hlinkClick r:id="rId3"/>
              </a:rPr>
              <a:t>wetruss.wixsite.com/21111985bhf/kontakty</a:t>
            </a:r>
            <a:endParaRPr lang="ru-RU" sz="3000" b="1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wetruss@mail.ru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41478" y="235908"/>
            <a:ext cx="7434500" cy="709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Муниципальное автономное дошкольное образовательное учреждение «Детский сад № 10» г. Усинска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22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424936" cy="403244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Образовательная область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«Физическое развитие»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Содержание образовательной деятельности.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Физкультурные праздники и досуги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Педагог проводит праздники и досуги 1-2 раза в месяц, они могут быть направлены на решение разных задач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06613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Федеральная образовательная программа дошкольного образования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629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63586" y="188640"/>
            <a:ext cx="8739231" cy="2016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Цель</a:t>
            </a:r>
            <a:b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</a:rPr>
              <a:t>- формирование у детей понятия здорового образа жизни, развитие физической активности детей, создание и поддержание благоприятного психологического климата, укрепление доверительности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323528" y="2348880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Задачи: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-формировать положительное отношение к физической культуре;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-воспитывать волевые и нравственные качества;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-формировать жизненно-необходимые двигательные умения и навыки;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-создавать условия для творческого самовыражения детей;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-развивать коммуникативные способности детей;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-развивать инициативу и самостоятельность воспитанников;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</a:rPr>
              <a:t>- привлекать родителей к организации и участию в праздниках</a:t>
            </a:r>
            <a:r>
              <a:rPr lang="ru-RU" sz="3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10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07288" cy="7780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Условия организации спортивного праздника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424936" cy="4968552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недопустимо перерастание детского праздника в развлекательное зрелище для взрослых;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недопустим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отбор детей, показывающих лучшие результаты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подготовке к празднику не следует увлекаться репетициями отдельных заданий-выступлений, особенно игр соревновательного характера, важно сохранить у детей интерес к разным видам игр и упражнений;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необходимо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рациональное распределение физической нагрузки в разных видах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деятельности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910" y="657184"/>
            <a:ext cx="4240090" cy="255579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- определить основные задачи, дату, время, место проведения;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-выделить ответственных за подготовку и проведение праздника;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1910" y="931986"/>
            <a:ext cx="8187736" cy="402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623" y="54823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Подготовка праздника</a:t>
            </a:r>
            <a:endParaRPr lang="ru-RU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06775"/>
            <a:ext cx="3888432" cy="3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7982"/>
          <a:stretch/>
        </p:blipFill>
        <p:spPr bwMode="auto">
          <a:xfrm>
            <a:off x="297623" y="2945424"/>
            <a:ext cx="4490401" cy="373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09493"/>
            <a:ext cx="3757411" cy="566124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-определить количество участников каждой возрастной группы, а также приглашенных гостей;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-обозначить порядок подведения итогов конкурсов и соревнований, поощрение участников;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- определить оборудование, часто нестандартное, так как оно больше привлекает детей.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1910" y="931986"/>
            <a:ext cx="8187736" cy="402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3340" y="91748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Подготовка праздника</a:t>
            </a:r>
            <a:endParaRPr lang="ru-RU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48965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5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179" y="188640"/>
            <a:ext cx="5122912" cy="8277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Цели детские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85" y="1008222"/>
            <a:ext cx="3556366" cy="3556366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7" y="1008222"/>
            <a:ext cx="2937318" cy="326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43849"/>
            <a:ext cx="367240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19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120" y="319201"/>
            <a:ext cx="8305625" cy="73353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Требования к сценарию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1521" y="836712"/>
            <a:ext cx="8722824" cy="5832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</a:rPr>
              <a:t>обеспечение постепенного нарастания психической и физической нагрузки;</a:t>
            </a:r>
          </a:p>
          <a:p>
            <a:pPr>
              <a:lnSpc>
                <a:spcPct val="110000"/>
              </a:lnSpc>
            </a:pP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</a:rPr>
              <a:t>-чередование игр и соревнований с высокой физической нагрузкой и эмоциональным накалом и заданий, направленных на снятие напряжения (с использованием стихов, песен, </a:t>
            </a:r>
            <a:r>
              <a:rPr lang="ru-RU" sz="3000" dirty="0" err="1" smtClean="0">
                <a:solidFill>
                  <a:schemeClr val="accent2">
                    <a:lumMod val="50000"/>
                  </a:schemeClr>
                </a:solidFill>
              </a:rPr>
              <a:t>потешек</a:t>
            </a: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</a:rPr>
              <a:t>, считалок, зачинов и т. д.)</a:t>
            </a:r>
          </a:p>
          <a:p>
            <a:pPr>
              <a:lnSpc>
                <a:spcPct val="110000"/>
              </a:lnSpc>
            </a:pP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</a:rPr>
              <a:t>чередование массовых и индивидуальных игр и заданий;</a:t>
            </a:r>
          </a:p>
          <a:p>
            <a:pPr>
              <a:lnSpc>
                <a:spcPct val="110000"/>
              </a:lnSpc>
            </a:pP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</a:rPr>
              <a:t>-участие и оценка деятельности каждого ребенка с учетом его индивидуальных особенностей и возможностей;</a:t>
            </a:r>
          </a:p>
          <a:p>
            <a:pPr>
              <a:lnSpc>
                <a:spcPct val="110000"/>
              </a:lnSpc>
            </a:pP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</a:rPr>
              <a:t>-сочетание знакомых детям и вызывающих у них положительное эмоциональное состояние игр, заданий с включением новых атрибутов, музыки, персонажей.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Праздники разных проектов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208" y="1556792"/>
            <a:ext cx="4402832" cy="6809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«Олимпийские игры»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0" y="2780928"/>
            <a:ext cx="4660513" cy="277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77673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27984" y="1484784"/>
            <a:ext cx="46292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«Морские приключения»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190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378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Федеральная образовательная программа дошкольного образования</vt:lpstr>
      <vt:lpstr>Презентация PowerPoint</vt:lpstr>
      <vt:lpstr>Условия организации спортивного праздника</vt:lpstr>
      <vt:lpstr> - определить основные задачи, дату, время, место проведения; -выделить ответственных за подготовку и проведение праздника; </vt:lpstr>
      <vt:lpstr>-определить количество участников каждой возрастной группы, а также приглашенных гостей; -обозначить порядок подведения итогов конкурсов и соревнований, поощрение участников; - определить оборудование, часто нестандартное, так как оно больше привлекает детей.</vt:lpstr>
      <vt:lpstr>Цели детские</vt:lpstr>
      <vt:lpstr>Презентация PowerPoint</vt:lpstr>
      <vt:lpstr>Праздники разных проектов</vt:lpstr>
      <vt:lpstr>Праздники разных проектов</vt:lpstr>
      <vt:lpstr>Нестандартное оборудование</vt:lpstr>
      <vt:lpstr>  Музыка для детского праздника подбирается  по нескольким критериям: -интересы ребенка; -возраст детей;  -тематика праздника;  -стиль.  Плейлист  должен состоять из музыки: фоновой,  подвижной для игр,  со словами и без слов</vt:lpstr>
      <vt:lpstr>Подборка разных флешмобов</vt:lpstr>
      <vt:lpstr>Подборка персонажей и игр по теме</vt:lpstr>
      <vt:lpstr>Участие родителей</vt:lpstr>
      <vt:lpstr>Получаемые результаты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29</cp:revision>
  <dcterms:created xsi:type="dcterms:W3CDTF">2024-01-23T16:37:44Z</dcterms:created>
  <dcterms:modified xsi:type="dcterms:W3CDTF">2024-02-05T07:15:07Z</dcterms:modified>
</cp:coreProperties>
</file>