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5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F46AE-5F0D-40CA-93AD-5FCA0B814A73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CF07D-61CA-4A30-A5EA-6C9BB8EF7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4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Зеркальное рисование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F07D-61CA-4A30-A5EA-6C9BB8EF7F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6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упражнений в работе с детьми»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Нуриева И.Д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5" y="219998"/>
            <a:ext cx="820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№ 10» г. Усинска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04665"/>
            <a:ext cx="3096343" cy="4805654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4064"/>
            <a:ext cx="2943205" cy="4861493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115618" y="5210319"/>
            <a:ext cx="726368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круги и ладошки»</a:t>
            </a:r>
            <a:endParaRPr lang="ru-RU" sz="3600" b="1" cap="all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3151361" cy="5607034"/>
          </a:xfrm>
          <a:prstGeom prst="rect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141360" cy="558924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421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30375"/>
            <a:ext cx="3160250" cy="4613324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330374"/>
            <a:ext cx="3024336" cy="461332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331640" y="4943698"/>
            <a:ext cx="7405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«Разные ладошки»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0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3301807" cy="54006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30" y="620689"/>
            <a:ext cx="3038256" cy="540060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83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3024336" cy="486854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35" y="476672"/>
            <a:ext cx="2776775" cy="494055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11559" y="5478139"/>
            <a:ext cx="7597451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Нейродорожка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жестами»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9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5475"/>
            <a:ext cx="3343716" cy="5949280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2643" y="1706880"/>
            <a:ext cx="5949281" cy="3346471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451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04664"/>
            <a:ext cx="3096344" cy="489876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8584"/>
            <a:ext cx="2955393" cy="486931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5517231"/>
            <a:ext cx="729339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«Ребро-кулак-ладонь»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7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770" y="1964098"/>
            <a:ext cx="5812124" cy="326932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3180" y="1964101"/>
            <a:ext cx="5812124" cy="3269320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5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523" y="1765958"/>
            <a:ext cx="5760641" cy="324036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01" y="505817"/>
            <a:ext cx="3240807" cy="5760642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7153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3321826" cy="5904656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0587" y="1718125"/>
            <a:ext cx="6004395" cy="337747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248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140968"/>
            <a:ext cx="8075240" cy="338437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</a:t>
            </a:r>
            <a:r>
              <a:rPr lang="ru-RU" sz="6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нейроигр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игровая форма обучения;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эмоциональная привлекательность;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многофункциональность;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автоматизация звуков в сочетании с двигательной активностью, а не статичное выполнение заданий только за столом;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стойкой мотивации и произвольных познавательных интересов;</a:t>
            </a:r>
          </a:p>
          <a:p>
            <a:pPr marL="0" indent="0"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партнерского взаимодействия между ребенком и педагогом.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3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484" y="1385570"/>
            <a:ext cx="4851073" cy="3160778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3900" y="1535004"/>
            <a:ext cx="4836750" cy="2876233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259631" y="5733256"/>
            <a:ext cx="720080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Нейроковрик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координации движения рук»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9913" y="1199100"/>
            <a:ext cx="5980157" cy="4464496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683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124395" cy="4752528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96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516327" cy="4392488"/>
          </a:xfrm>
          <a:prstGeom prst="rect">
            <a:avLst/>
          </a:prstGeom>
          <a:ln w="762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502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96952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24944"/>
            <a:ext cx="8147248" cy="3201219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концентрации и внимания, координации;</a:t>
            </a:r>
          </a:p>
          <a:p>
            <a:pPr algn="just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памяти, мелкой и общей моторики, умения ориентироваться в пространстве;</a:t>
            </a:r>
          </a:p>
          <a:p>
            <a:pPr algn="just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над гармоничным взаимодействием полушарий;</a:t>
            </a:r>
          </a:p>
          <a:p>
            <a:pPr algn="just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активизация речи; работа над эмоциональной устойчивостью, повышением внимания.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671" y="1058869"/>
            <a:ext cx="4308225" cy="3168352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2124" y="1022864"/>
            <a:ext cx="4308224" cy="3240361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4797157"/>
            <a:ext cx="79928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«Зеркальное рисование»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03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26480"/>
            <a:ext cx="8192910" cy="489654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913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8015"/>
            <a:ext cx="3240360" cy="4608000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8015"/>
            <a:ext cx="3309947" cy="4608000"/>
          </a:xfrm>
          <a:prstGeom prst="rect">
            <a:avLst/>
          </a:prstGeom>
          <a:ln w="762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4845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8586" y="1299686"/>
            <a:ext cx="4814380" cy="3168352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9710" y="1390590"/>
            <a:ext cx="4856544" cy="2875820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5445223"/>
            <a:ext cx="700536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Манкография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3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283" y="1793069"/>
            <a:ext cx="5688632" cy="319985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3575" y="1808211"/>
            <a:ext cx="5757858" cy="3238795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9172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93" y="1720811"/>
            <a:ext cx="6016669" cy="3384376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402" y="1696308"/>
            <a:ext cx="5904658" cy="3321371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976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165</Words>
  <Application>Microsoft Office PowerPoint</Application>
  <PresentationFormat>Экран (4:3)</PresentationFormat>
  <Paragraphs>27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</cp:revision>
  <dcterms:created xsi:type="dcterms:W3CDTF">2024-04-02T13:30:49Z</dcterms:created>
  <dcterms:modified xsi:type="dcterms:W3CDTF">2024-04-08T15:30:01Z</dcterms:modified>
</cp:coreProperties>
</file>