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60" r:id="rId6"/>
    <p:sldId id="265" r:id="rId7"/>
    <p:sldId id="266" r:id="rId8"/>
    <p:sldId id="268" r:id="rId9"/>
    <p:sldId id="288" r:id="rId10"/>
    <p:sldId id="267" r:id="rId11"/>
    <p:sldId id="269" r:id="rId12"/>
    <p:sldId id="270" r:id="rId13"/>
    <p:sldId id="271" r:id="rId14"/>
    <p:sldId id="297" r:id="rId15"/>
    <p:sldId id="272" r:id="rId16"/>
    <p:sldId id="273" r:id="rId17"/>
    <p:sldId id="294" r:id="rId18"/>
    <p:sldId id="274" r:id="rId19"/>
    <p:sldId id="276" r:id="rId20"/>
    <p:sldId id="286" r:id="rId21"/>
    <p:sldId id="275" r:id="rId22"/>
    <p:sldId id="277" r:id="rId23"/>
    <p:sldId id="298" r:id="rId24"/>
    <p:sldId id="278" r:id="rId25"/>
    <p:sldId id="280" r:id="rId26"/>
    <p:sldId id="279" r:id="rId27"/>
    <p:sldId id="281" r:id="rId28"/>
    <p:sldId id="289" r:id="rId29"/>
    <p:sldId id="282" r:id="rId30"/>
    <p:sldId id="283" r:id="rId31"/>
    <p:sldId id="290" r:id="rId32"/>
    <p:sldId id="284" r:id="rId33"/>
    <p:sldId id="292" r:id="rId34"/>
    <p:sldId id="291" r:id="rId35"/>
    <p:sldId id="295" r:id="rId36"/>
    <p:sldId id="296" r:id="rId37"/>
    <p:sldId id="299" r:id="rId38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tags" Target="tags/tag1.xml" /><Relationship Id="rId4" Type="http://schemas.openxmlformats.org/officeDocument/2006/relationships/slide" Target="slides/slide3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CC94-085A-419A-BED1-731E8BDCF7F2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2AC1-AB2C-4799-876E-DCB3BA8E4E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CC94-085A-419A-BED1-731E8BDCF7F2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2AC1-AB2C-4799-876E-DCB3BA8E4E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CC94-085A-419A-BED1-731E8BDCF7F2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2AC1-AB2C-4799-876E-DCB3BA8E4E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CC94-085A-419A-BED1-731E8BDCF7F2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2AC1-AB2C-4799-876E-DCB3BA8E4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00CC94-085A-419A-BED1-731E8BDCF7F2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3B2AC1-AB2C-4799-876E-DCB3BA8E4E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ransition/>
  <p:timing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Кузиванова Ирина Александровна</a:t>
            </a:r>
          </a:p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сад» с.Усть-Уса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6984776" cy="3096344"/>
          </a:xfrm>
        </p:spPr>
        <p:txBody>
          <a:bodyPr/>
          <a:lstStyle/>
          <a:p>
            <a:pPr marL="182880" indent="0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Нетрадиционное 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оборудование своими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 для детей раннего и младшего дошкольного возраста.</a:t>
            </a:r>
            <a:b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val="202543727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11159" cy="2297192"/>
          </a:xfrm>
        </p:spPr>
        <p:txBody>
          <a:bodyPr/>
          <a:lstStyle/>
          <a:p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«Массажор для спины,</a:t>
            </a:r>
            <a:b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КОЛЕЧКИ»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/>
              <a:t>Цель: способствовать развитию различных групп мышц, устойчивого равновесия</a:t>
            </a:r>
          </a:p>
          <a:p>
            <a:r>
              <a:rPr lang="ru-RU"/>
              <a:t>Варианты использования: можно использовать в непосредственной образовательной деятельности, в самостоятельных играх, в играх-соревнованиях, ОРУ.</a:t>
            </a:r>
          </a:p>
          <a:p>
            <a:r>
              <a:rPr lang="ru-RU"/>
              <a:t>Игры с волшебными колечками: «Пройди и не урони», «Кто самый быстрый».</a:t>
            </a:r>
          </a:p>
          <a:p>
            <a:endParaRPr lang="ru-RU"/>
          </a:p>
        </p:txBody>
      </p:sp>
    </p:spTree>
    <p:extLst>
      <p:ext uri="{BB962C8B-B14F-4D97-AF65-F5344CB8AC3E}">
        <p14:creationId val="17032190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667143" cy="1649120"/>
          </a:xfrm>
        </p:spPr>
        <p:txBody>
          <a:bodyPr/>
          <a:lstStyle/>
          <a:p>
            <a:pPr marL="0" indent="0">
              <a:buNone/>
            </a:pP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«ВЕТЕРОК В БУТЫЛКЕ»</a:t>
            </a:r>
          </a:p>
        </p:txBody>
      </p:sp>
      <p:pic>
        <p:nvPicPr>
          <p:cNvPr id="6146" name="Picture 2" descr="C:\Users\Acer\Desktop\дыхательн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04" y="476672"/>
            <a:ext cx="6042464" cy="37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85386786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«ВЕТЕРОК В БУТЫЛКЕ»</a:t>
            </a:r>
            <a:endParaRPr lang="ru-RU" sz="360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Aft>
                <a:spcPct val="0"/>
              </a:spcAft>
              <a:buClrTx/>
              <a:buSzTx/>
              <a:buNone/>
            </a:pPr>
            <a:r>
              <a:rPr lang="ru-RU" sz="4000" b="1">
                <a:solidFill>
                  <a:prstClr val="black"/>
                </a:solidFill>
                <a:latin typeface="Calibri"/>
              </a:rPr>
              <a:t>Цель:  </a:t>
            </a:r>
            <a:r>
              <a:rPr lang="ru-RU" sz="4000">
                <a:solidFill>
                  <a:prstClr val="black"/>
                </a:solidFill>
                <a:latin typeface="Calibri"/>
              </a:rPr>
              <a:t>способствовать развитию органов дыхания. Формировать объем легких.</a:t>
            </a:r>
          </a:p>
          <a:p>
            <a:pPr marL="0" lvl="0" indent="0">
              <a:spcAft>
                <a:spcPct val="0"/>
              </a:spcAft>
              <a:buClrTx/>
              <a:buSzTx/>
              <a:buNone/>
            </a:pPr>
            <a:r>
              <a:rPr lang="ru-RU" sz="4000" b="1">
                <a:solidFill>
                  <a:prstClr val="black"/>
                </a:solidFill>
                <a:latin typeface="Calibri"/>
              </a:rPr>
              <a:t>Использование: </a:t>
            </a:r>
            <a:r>
              <a:rPr lang="ru-RU" sz="4000">
                <a:solidFill>
                  <a:prstClr val="black"/>
                </a:solidFill>
                <a:latin typeface="Calibri"/>
              </a:rPr>
              <a:t>ребенок дует в трубочку, шарики поднимаются.</a:t>
            </a:r>
          </a:p>
          <a:p>
            <a:pPr marL="0" lvl="0" indent="0">
              <a:spcAft>
                <a:spcPct val="0"/>
              </a:spcAft>
              <a:buClrTx/>
              <a:buSzTx/>
              <a:buNone/>
            </a:pPr>
            <a:endParaRPr lang="ru-RU" sz="3200">
              <a:solidFill>
                <a:prstClr val="black"/>
              </a:solidFill>
              <a:latin typeface="Calibri"/>
            </a:endParaRPr>
          </a:p>
          <a:p>
            <a:endParaRPr lang="ru-RU"/>
          </a:p>
        </p:txBody>
      </p:sp>
    </p:spTree>
    <p:extLst>
      <p:ext uri="{BB962C8B-B14F-4D97-AF65-F5344CB8AC3E}">
        <p14:creationId val="367716690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«Радужная лента»</a:t>
            </a:r>
            <a:endParaRPr lang="ru-RU"/>
          </a:p>
        </p:txBody>
      </p:sp>
      <p:pic>
        <p:nvPicPr>
          <p:cNvPr id="7170" name="Picture 2" descr="C:\Users\Acer\Desktop\РАДУЖНАЯ ЛЕНТА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358231"/>
            <a:ext cx="3949898" cy="29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cer\Desktop\РАДУЖНАЯ ЛЕНТ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78" y="1340768"/>
            <a:ext cx="3089330" cy="28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3067645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«Радужная лента»</a:t>
            </a:r>
            <a:endParaRPr lang="ru-RU"/>
          </a:p>
        </p:txBody>
      </p:sp>
      <p:pic>
        <p:nvPicPr>
          <p:cNvPr id="2050" name="Picture 2" descr="C:\Users\Acer\Desktop\РЛ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936003"/>
            <a:ext cx="3346450" cy="30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РЛ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937310"/>
            <a:ext cx="3346450" cy="306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41423621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581128"/>
            <a:ext cx="6523127" cy="1296144"/>
          </a:xfrm>
        </p:spPr>
        <p:txBody>
          <a:bodyPr/>
          <a:lstStyle/>
          <a:p>
            <a:r>
              <a:rPr lang="ru-RU" smtClean="0"/>
              <a:t>«Радужная лента»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7488832" cy="4032448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совершенствование развития двигательных  способностей  и физических, сенсорных  качеств у детей раннего и младшего дошкольного возраста посредством  использования нестандартного спортивного оборудования «радужная лента</a:t>
            </a:r>
            <a:r>
              <a:rPr 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раннего и младшего возраста </a:t>
            </a:r>
            <a:r>
              <a:rPr lang="ru-RU" sz="72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физкультурное оборудование- «радужная лента» в игровой и самостоятельной деятельности.</a:t>
            </a:r>
          </a:p>
          <a:p>
            <a:r>
              <a:rPr lang="ru-RU" sz="720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творчество, красоту движения,  фантазию при использовании нестандартного спортивного оборудования.</a:t>
            </a:r>
          </a:p>
          <a:p>
            <a:r>
              <a:rPr lang="ru-RU" sz="720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чувство цвета и величины и основных видов движений (ходьба, бег, прыжки, равновесие).</a:t>
            </a:r>
          </a:p>
          <a:p>
            <a:r>
              <a:rPr lang="ru-RU" sz="720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дружеское отношение и дисциплинированность, дать возможность  реализовать свой  двигательный опыт в условиях  коллективных действий.</a:t>
            </a:r>
          </a:p>
          <a:p>
            <a:r>
              <a:rPr lang="ru-RU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val="335008540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«Мешочки»</a:t>
            </a:r>
            <a:endParaRPr lang="ru-RU"/>
          </a:p>
        </p:txBody>
      </p:sp>
      <p:pic>
        <p:nvPicPr>
          <p:cNvPr id="8194" name="Picture 2" descr="C:\Users\Acer\Desktop\МЕШОЧК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731838"/>
            <a:ext cx="597666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88519491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«Мешочки»</a:t>
            </a:r>
            <a:endParaRPr lang="ru-RU"/>
          </a:p>
        </p:txBody>
      </p:sp>
      <p:pic>
        <p:nvPicPr>
          <p:cNvPr id="3074" name="Picture 2" descr="C:\Users\Acer\Desktop\МЕШОЧК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712" y="731838"/>
            <a:ext cx="460937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09092142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«Мешочки»</a:t>
            </a:r>
            <a:endParaRPr lang="ru-RU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метательных навыков с разного расстояния и разных положений, развитию силы рук. Воспитание позитивного духа соперничества.</a:t>
            </a: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Использование: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ОРУ и подвижных игр.</a:t>
            </a:r>
          </a:p>
          <a:p>
            <a:pPr marL="0" indent="0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дальше бросит?», «Кто быстрее соберет», «Веселые догонялки»</a:t>
            </a:r>
          </a:p>
          <a:p>
            <a:endParaRPr lang="ru-RU"/>
          </a:p>
        </p:txBody>
      </p:sp>
    </p:spTree>
    <p:extLst>
      <p:ext uri="{BB962C8B-B14F-4D97-AF65-F5344CB8AC3E}">
        <p14:creationId val="263287792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667143" cy="1505104"/>
          </a:xfrm>
        </p:spPr>
        <p:txBody>
          <a:bodyPr/>
          <a:lstStyle/>
          <a:p>
            <a:r>
              <a:rPr lang="ru-RU" smtClean="0"/>
              <a:t>«Массажные дорожки»</a:t>
            </a:r>
            <a:endParaRPr lang="ru-RU"/>
          </a:p>
        </p:txBody>
      </p:sp>
      <p:pic>
        <p:nvPicPr>
          <p:cNvPr id="9218" name="Picture 2" descr="C:\Users\Acer\Desktop\МАССАЖНАЯ ДОРОЖК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692696"/>
            <a:ext cx="70294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13846618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и младший возраст дошкольников – важный период в формировании физического здоровья человека. Решая задачи всестороннего воспитания и развития детей, ДОУ все больше внимания уделяют оздоровлению средствами физической культуры. В связи с этим актуален вопрос совершенствования системы физического воспитания дошкольников в соответствии с современными требованиями.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путей решения данной проблемы – использование нетрадиционного спортивного оборудования.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val="63307226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739151" cy="1577112"/>
          </a:xfrm>
        </p:spPr>
        <p:txBody>
          <a:bodyPr/>
          <a:lstStyle/>
          <a:p>
            <a:r>
              <a:rPr lang="ru-RU" smtClean="0"/>
              <a:t>«Массажные дорожки»</a:t>
            </a:r>
            <a:endParaRPr lang="ru-RU"/>
          </a:p>
        </p:txBody>
      </p:sp>
      <p:pic>
        <p:nvPicPr>
          <p:cNvPr id="4098" name="Picture 2" descr="C:\Users\Acer\Desktop\НОГ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4460" y="731838"/>
            <a:ext cx="351573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04855937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739151" cy="1793136"/>
          </a:xfrm>
        </p:spPr>
        <p:txBody>
          <a:bodyPr/>
          <a:lstStyle/>
          <a:p>
            <a:r>
              <a:rPr lang="ru-RU" smtClean="0"/>
              <a:t>«Массажные дорожки»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mtClean="0"/>
              <a:t>: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профилактику плоскостопия; укреплять иммунитет, развивать внимание, мышление, сообразительность.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val="268076278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667143" cy="1577112"/>
          </a:xfrm>
        </p:spPr>
        <p:txBody>
          <a:bodyPr/>
          <a:lstStyle/>
          <a:p>
            <a:r>
              <a:rPr lang="ru-RU" smtClean="0"/>
              <a:t>«Следочки и ладошки»</a:t>
            </a:r>
            <a:endParaRPr lang="ru-RU"/>
          </a:p>
        </p:txBody>
      </p:sp>
      <p:pic>
        <p:nvPicPr>
          <p:cNvPr id="10242" name="Picture 2" descr="C:\Users\Acer\Desktop\СЛЕДЫ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476673"/>
            <a:ext cx="6400800" cy="34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25121481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667143" cy="1505104"/>
          </a:xfrm>
        </p:spPr>
        <p:txBody>
          <a:bodyPr/>
          <a:lstStyle/>
          <a:p>
            <a:r>
              <a:rPr lang="ru-RU" smtClean="0"/>
              <a:t>«Следочки и ладошки»</a:t>
            </a:r>
            <a:endParaRPr lang="ru-RU"/>
          </a:p>
        </p:txBody>
      </p:sp>
      <p:pic>
        <p:nvPicPr>
          <p:cNvPr id="6146" name="Picture 2" descr="C:\Users\Acer\Desktop\СЛЕД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849727"/>
            <a:ext cx="3346450" cy="32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Desktop\ЛАДОШКИ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836712"/>
            <a:ext cx="33464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44392903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739151" cy="1721128"/>
          </a:xfrm>
        </p:spPr>
        <p:txBody>
          <a:bodyPr/>
          <a:lstStyle/>
          <a:p>
            <a:r>
              <a:rPr lang="ru-RU" smtClean="0"/>
              <a:t>«Следочки и ладошки»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mtClean="0"/>
              <a:t>: Способствовать развитию координации движений, памяти, ловкости, укрепления мышц ног и рук.</a:t>
            </a:r>
          </a:p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mtClean="0"/>
              <a:t>: - Закреплять понятия «правая нога», «левая нога», «правая рука», «левая рука».</a:t>
            </a:r>
          </a:p>
          <a:p>
            <a:r>
              <a:rPr lang="ru-RU" smtClean="0"/>
              <a:t>- Развивать внимание, мышление, сообразительность.</a:t>
            </a:r>
            <a:endParaRPr lang="ru-RU"/>
          </a:p>
        </p:txBody>
      </p:sp>
    </p:spTree>
    <p:extLst>
      <p:ext uri="{BB962C8B-B14F-4D97-AF65-F5344CB8AC3E}">
        <p14:creationId val="52663160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«Весёлые клоуны»</a:t>
            </a:r>
            <a:endParaRPr lang="ru-RU"/>
          </a:p>
        </p:txBody>
      </p:sp>
      <p:pic>
        <p:nvPicPr>
          <p:cNvPr id="11266" name="Picture 2" descr="C:\Users\Acer\Desktop\ВЕСЕЛЫЕ КЛОУНЫ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404664"/>
            <a:ext cx="4680520" cy="380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25230516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«Весёлые клоуны»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669360" cy="3672408"/>
          </a:xfrm>
        </p:spPr>
        <p:txBody>
          <a:bodyPr>
            <a:normAutofit fontScale="32500" lnSpcReduction="20000"/>
          </a:bodyPr>
          <a:lstStyle/>
          <a:p>
            <a:r>
              <a:rPr lang="ru-RU" sz="58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 оборудования</a:t>
            </a:r>
            <a:r>
              <a:rPr lang="ru-RU" sz="5800">
                <a:latin typeface="Times New Roman" panose="02020603050405020304" pitchFamily="18" charset="0"/>
                <a:cs typeface="Times New Roman" panose="02020603050405020304" pitchFamily="18" charset="0"/>
              </a:rPr>
              <a:t> : использовать в различных видах бега в физическом воспитании детей </a:t>
            </a:r>
            <a:r>
              <a:rPr lang="ru-RU" sz="5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возраста</a:t>
            </a:r>
            <a:endParaRPr lang="ru-RU" sz="5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Виды использования</a:t>
            </a:r>
            <a:r>
              <a:rPr lang="ru-RU" sz="5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5800">
                <a:latin typeface="Times New Roman" panose="02020603050405020304" pitchFamily="18" charset="0"/>
                <a:cs typeface="Times New Roman" panose="02020603050405020304" pitchFamily="18" charset="0"/>
              </a:rPr>
              <a:t>1. бег с предметом</a:t>
            </a:r>
          </a:p>
          <a:p>
            <a:r>
              <a:rPr lang="ru-RU" sz="5800">
                <a:latin typeface="Times New Roman" panose="02020603050405020304" pitchFamily="18" charset="0"/>
                <a:cs typeface="Times New Roman" panose="02020603050405020304" pitchFamily="18" charset="0"/>
              </a:rPr>
              <a:t>2. бег между предметами</a:t>
            </a:r>
          </a:p>
          <a:p>
            <a:r>
              <a:rPr lang="ru-RU" sz="5800">
                <a:latin typeface="Times New Roman" panose="02020603050405020304" pitchFamily="18" charset="0"/>
                <a:cs typeface="Times New Roman" panose="02020603050405020304" pitchFamily="18" charset="0"/>
              </a:rPr>
              <a:t>3. бег с перепрыгиванием через предметы</a:t>
            </a:r>
          </a:p>
          <a:p>
            <a:r>
              <a:rPr lang="ru-RU" sz="5800">
                <a:latin typeface="Times New Roman" panose="02020603050405020304" pitchFamily="18" charset="0"/>
                <a:cs typeface="Times New Roman" panose="02020603050405020304" pitchFamily="18" charset="0"/>
              </a:rPr>
              <a:t>4. бег по кругу, взявшись за руки</a:t>
            </a:r>
          </a:p>
          <a:p>
            <a:r>
              <a:rPr lang="ru-RU" sz="5800">
                <a:latin typeface="Times New Roman" panose="02020603050405020304" pitchFamily="18" charset="0"/>
                <a:cs typeface="Times New Roman" panose="02020603050405020304" pitchFamily="18" charset="0"/>
              </a:rPr>
              <a:t>5. бег с изменениями направления </a:t>
            </a:r>
            <a:r>
              <a:rPr lang="ru-RU" sz="5800" i="1">
                <a:latin typeface="Times New Roman" panose="02020603050405020304" pitchFamily="18" charset="0"/>
                <a:cs typeface="Times New Roman" panose="02020603050405020304" pitchFamily="18" charset="0"/>
              </a:rPr>
              <a:t>(по сигналу)</a:t>
            </a:r>
            <a:endParaRPr lang="ru-RU" sz="5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800">
                <a:latin typeface="Times New Roman" panose="02020603050405020304" pitchFamily="18" charset="0"/>
                <a:cs typeface="Times New Roman" panose="02020603050405020304" pitchFamily="18" charset="0"/>
              </a:rPr>
              <a:t>6. бег соревновательного характера</a:t>
            </a:r>
          </a:p>
          <a:p>
            <a:endParaRPr lang="ru-RU"/>
          </a:p>
        </p:txBody>
      </p:sp>
    </p:spTree>
    <p:extLst>
      <p:ext uri="{BB962C8B-B14F-4D97-AF65-F5344CB8AC3E}">
        <p14:creationId val="728889707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11159" cy="1577112"/>
          </a:xfrm>
        </p:spPr>
        <p:txBody>
          <a:bodyPr/>
          <a:lstStyle/>
          <a:p>
            <a:r>
              <a:rPr lang="ru-RU" smtClean="0"/>
              <a:t>«Дуги из киндер-сюрпризов»</a:t>
            </a:r>
            <a:endParaRPr lang="ru-RU"/>
          </a:p>
        </p:txBody>
      </p:sp>
      <p:pic>
        <p:nvPicPr>
          <p:cNvPr id="12290" name="Picture 2" descr="C:\Users\Acer\Desktop\ДУГ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540" y="731838"/>
            <a:ext cx="5761719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81859243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739151" cy="1793136"/>
          </a:xfrm>
        </p:spPr>
        <p:txBody>
          <a:bodyPr/>
          <a:lstStyle/>
          <a:p>
            <a:r>
              <a:rPr lang="ru-RU" smtClean="0"/>
              <a:t>«Дуги из киндер-сюрпризов»</a:t>
            </a:r>
            <a:endParaRPr lang="ru-RU"/>
          </a:p>
        </p:txBody>
      </p:sp>
      <p:pic>
        <p:nvPicPr>
          <p:cNvPr id="7170" name="Picture 2" descr="C:\Users\Acer\Desktop\ДУГ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243" y="731838"/>
            <a:ext cx="513631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17005574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667143" cy="1505104"/>
          </a:xfrm>
        </p:spPr>
        <p:txBody>
          <a:bodyPr/>
          <a:lstStyle/>
          <a:p>
            <a:r>
              <a:rPr lang="ru-RU" smtClean="0"/>
              <a:t>«Дуги из киндер-сюрпризов»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u="sng"/>
              <a:t>Использование</a:t>
            </a:r>
            <a:r>
              <a:rPr lang="ru-RU"/>
              <a:t>: для перешагивания, перепрыгивания, подлезания, преодоления препятствий, для упражнений в равновесии.</a:t>
            </a:r>
          </a:p>
          <a:p>
            <a:r>
              <a:rPr lang="ru-RU" u="sng" smtClean="0"/>
              <a:t>Цель:</a:t>
            </a:r>
            <a:r>
              <a:rPr lang="ru-RU" smtClean="0"/>
              <a:t> Стимулирование и совершенствование  </a:t>
            </a:r>
            <a:r>
              <a:rPr lang="ru-RU"/>
              <a:t>энергичных действий, </a:t>
            </a:r>
            <a:r>
              <a:rPr lang="ru-RU" smtClean="0"/>
              <a:t>различных </a:t>
            </a:r>
            <a:r>
              <a:rPr lang="ru-RU"/>
              <a:t>физические </a:t>
            </a:r>
            <a:r>
              <a:rPr lang="ru-RU" smtClean="0"/>
              <a:t>качеств, ловкости, равновесия.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val="247032992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120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положительной динамики в процессе физкультурно–оздоровительной работы по средствам использования нестандартного оборудования.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val="1688918904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«Яркие ленточки»</a:t>
            </a:r>
            <a:endParaRPr lang="ru-RU"/>
          </a:p>
        </p:txBody>
      </p:sp>
      <p:pic>
        <p:nvPicPr>
          <p:cNvPr id="13314" name="Picture 2" descr="C:\Users\Acer\Desktop\ЛЕНТОЧК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731838"/>
            <a:ext cx="648072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513759248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«Яркие ленточки»</a:t>
            </a:r>
            <a:endParaRPr lang="ru-RU"/>
          </a:p>
        </p:txBody>
      </p:sp>
      <p:pic>
        <p:nvPicPr>
          <p:cNvPr id="8194" name="Picture 2" descr="C:\Users\Acer\Desktop\ЛЕНТЫ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994172"/>
            <a:ext cx="6400800" cy="29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397350903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«Яркие ленточки»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/>
              <a:t>: нетрадиционное </a:t>
            </a:r>
            <a:r>
              <a:rPr lang="ru-RU" sz="3200" b="1"/>
              <a:t>использование атласных лент</a:t>
            </a:r>
            <a:r>
              <a:rPr lang="ru-RU" sz="3200"/>
              <a:t> в укреплении здоровья </a:t>
            </a:r>
            <a:r>
              <a:rPr lang="ru-RU" sz="3200" b="1"/>
              <a:t>детей</a:t>
            </a:r>
            <a:r>
              <a:rPr lang="ru-RU" sz="3200"/>
              <a:t>.</a:t>
            </a:r>
          </a:p>
          <a:p>
            <a:r>
              <a:rPr lang="ru-RU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3200" smtClean="0"/>
              <a:t>- </a:t>
            </a:r>
            <a:r>
              <a:rPr lang="ru-RU" sz="3200"/>
              <a:t>развивать координацию движений. ,</a:t>
            </a:r>
          </a:p>
          <a:p>
            <a:r>
              <a:rPr lang="ru-RU" sz="3200"/>
              <a:t>- упражнять </a:t>
            </a:r>
            <a:r>
              <a:rPr lang="ru-RU" sz="3200" smtClean="0"/>
              <a:t>в упражнениях ОРУ, </a:t>
            </a:r>
            <a:r>
              <a:rPr lang="ru-RU" sz="3200"/>
              <a:t>ходьбе, в прыжках с продвижением, в подкидывании и ловли предмета. ,</a:t>
            </a:r>
          </a:p>
          <a:p>
            <a:r>
              <a:rPr lang="ru-RU" sz="3200"/>
              <a:t>- учить соблюдать правила игры и следовать им.</a:t>
            </a:r>
          </a:p>
          <a:p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val="1747047759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667143" cy="1577112"/>
          </a:xfrm>
        </p:spPr>
        <p:txBody>
          <a:bodyPr/>
          <a:lstStyle/>
          <a:p>
            <a:r>
              <a:rPr lang="ru-RU" smtClean="0"/>
              <a:t>«Счеты-массажор для ног»</a:t>
            </a:r>
            <a:endParaRPr lang="ru-RU"/>
          </a:p>
        </p:txBody>
      </p:sp>
      <p:pic>
        <p:nvPicPr>
          <p:cNvPr id="9218" name="Picture 2" descr="C:\Users\Acer\Desktop\СЧЕТЫ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891" y="731838"/>
            <a:ext cx="556701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983989573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83167" cy="1721128"/>
          </a:xfrm>
        </p:spPr>
        <p:txBody>
          <a:bodyPr/>
          <a:lstStyle/>
          <a:p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«Счеты-массажор для ног»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: Осуществлять профилактику плоскостопия; укреплять иммунитет, развивать внимание, </a:t>
            </a:r>
            <a:r>
              <a:rPr lang="ru-RU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мышление,сообразительность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/>
          </a:p>
        </p:txBody>
      </p:sp>
    </p:spTree>
    <p:extLst>
      <p:ext uri="{BB962C8B-B14F-4D97-AF65-F5344CB8AC3E}">
        <p14:creationId val="1710046752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«Солнышко»</a:t>
            </a:r>
            <a:endParaRPr lang="ru-RU"/>
          </a:p>
        </p:txBody>
      </p:sp>
      <p:pic>
        <p:nvPicPr>
          <p:cNvPr id="10242" name="Picture 2" descr="C:\Users\Acer\Desktop\СОЛ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926" y="731838"/>
            <a:ext cx="4618948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27928829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«Солнышко»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mtClean="0"/>
              <a:t>: Привитие интереса у детей раннего и младшего дошкольного возраста к двигательной активности через использование нетрадиционного оборудования.</a:t>
            </a:r>
          </a:p>
          <a:p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mtClean="0"/>
              <a:t>: Развивать у детей двигательные умения и навыки (ловкость, быстроту),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цвета и величины и основных видов движений (ходьба, бег, прыжки, равновесие).</a:t>
            </a:r>
          </a:p>
          <a:p>
            <a:endParaRPr lang="ru-RU" smtClean="0"/>
          </a:p>
          <a:p>
            <a:r>
              <a:rPr lang="ru-RU" smtClean="0"/>
              <a:t>Увеличить объём двигательной активности детей.</a:t>
            </a:r>
          </a:p>
          <a:p>
            <a:r>
              <a:rPr lang="ru-RU" smtClean="0"/>
              <a:t>Развивать творчество и фантазию при использовании нестандартного оборудования.</a:t>
            </a:r>
            <a:endParaRPr lang="ru-RU"/>
          </a:p>
        </p:txBody>
      </p:sp>
    </p:spTree>
    <p:extLst>
      <p:ext uri="{BB962C8B-B14F-4D97-AF65-F5344CB8AC3E}">
        <p14:creationId val="504104645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 Солнышко»</a:t>
            </a:r>
            <a:endParaRPr lang="ru-RU"/>
          </a:p>
        </p:txBody>
      </p:sp>
      <p:pic>
        <p:nvPicPr>
          <p:cNvPr id="11266" name="Picture 2" descr="C:\Users\Acer\Desktop\СОЛ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892" y="731838"/>
            <a:ext cx="4981016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14553976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620688"/>
            <a:ext cx="64087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Укреплять здоровье детей;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Обогащать знания детей о мире предметов;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Расширять круг представлений о разнообразных видах физкультурных упражнений с нестандартным оборудованием, их оздоровительном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значении.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Применять нестандартное оборудование в самостоятельной деятельности для повышения двигательной активности.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Воспитывать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занятиям физической культурой.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val="38969421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800" i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Нестандартное оборудование стимулирует интерес детей, желание двигаться, участвовать в играх, вызывать радость и положительные эмоции</a:t>
            </a:r>
            <a:br>
              <a:rPr lang="ru-RU" sz="2200" b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/>
          </a:p>
        </p:txBody>
      </p:sp>
      <p:pic>
        <p:nvPicPr>
          <p:cNvPr id="5" name="Объект 4" descr="C:\Users\Acer\Desktop\н7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731838"/>
            <a:ext cx="3147763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Acer\Desktop\РАДУЖНАЯ ЛЕНТА 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836713"/>
            <a:ext cx="33464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8042593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7"/>
            <a:ext cx="50223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 создании нестандартного оборудовании:</a:t>
            </a:r>
          </a:p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гигиеническим и техническим требованиям.</a:t>
            </a:r>
            <a:endPara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легкое, прочное и безопасное. </a:t>
            </a:r>
          </a:p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обеспечивает в полной мере условия для развития двигательных умений и навыков.</a:t>
            </a:r>
            <a:endPara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оборудование выполняет свою развивающую роль тем, что оно доступно для активности детей, становится предметом для упражнений и тренировок в метании, ходьбе и беге, лазании, равновесии.</a:t>
            </a:r>
            <a:endPara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 привлекает ребенка, формирует его эстетический вкус; оборудование должно быть ярким, красочным, привлекательным.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val="409285162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124744"/>
            <a:ext cx="6956256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38865684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«Массажор для спины</a:t>
            </a:r>
            <a:br>
              <a:rPr lang="ru-RU" sz="360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КОЛЕЧКИ»</a:t>
            </a:r>
            <a:endParaRPr lang="ru-RU" sz="3600"/>
          </a:p>
        </p:txBody>
      </p:sp>
      <p:pic>
        <p:nvPicPr>
          <p:cNvPr id="5122" name="Picture 2" descr="C:\Users\Acer\Desktop\н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731838"/>
            <a:ext cx="314776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МАССАЖ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836712"/>
            <a:ext cx="334645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38558994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11159" cy="1649120"/>
          </a:xfrm>
        </p:spPr>
        <p:txBody>
          <a:bodyPr/>
          <a:lstStyle/>
          <a:p>
            <a:r>
              <a:rPr lang="ru-RU" smtClean="0"/>
              <a:t>«Волшебные колечки»</a:t>
            </a:r>
            <a:endParaRPr lang="ru-RU"/>
          </a:p>
        </p:txBody>
      </p:sp>
      <p:pic>
        <p:nvPicPr>
          <p:cNvPr id="1026" name="Picture 2" descr="C:\Users\Acer\Desktop\КОЛ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731838"/>
            <a:ext cx="3384376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96941308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7.0.17"/>
  <p:tag name="AS_OS" val="Microsoft Windows NT 10.0.17763.0"/>
  <p:tag name="AS_RELEASE_DATE" val="2024.01.14"/>
  <p:tag name="AS_TITLE" val="Aspose.Slides for .NET6"/>
  <p:tag name="AS_VERSION" val="24.1"/>
</p:tagLst>
</file>

<file path=ppt/theme/theme1.xml><?xml version="1.0" encoding="utf-8"?>
<a:theme xmlns:r="http://schemas.openxmlformats.org/officeDocument/2006/relationships"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Trebuchet MS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Trebuchet MS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/>
  <PresentationFormat>On-screen Show (4:3)</PresentationFormat>
  <Paragraphs>89</Paragraphs>
  <Slides>37</Slides>
  <Notes>0</Notes>
  <TotalTime>212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43">
      <vt:lpstr>Arial</vt:lpstr>
      <vt:lpstr>Trebuchet MS</vt:lpstr>
      <vt:lpstr>Georgia</vt:lpstr>
      <vt:lpstr>Times New Roman</vt:lpstr>
      <vt:lpstr>Calibri</vt:lpstr>
      <vt:lpstr>Воздушный поток</vt:lpstr>
      <vt:lpstr>           Нетрадиционное физкультурное оборудование своими руками для детей раннего и младшего дошкольного возраста.</vt:lpstr>
      <vt:lpstr>PowerPoint Presentation</vt:lpstr>
      <vt:lpstr>PowerPoint Presentation</vt:lpstr>
      <vt:lpstr>PowerPoint Presentation</vt:lpstr>
      <vt:lpstr>Нестандартное оборудование стимулирует интерес детей, желание двигаться, участвовать в играх, вызывать радость и положительные эмоции</vt:lpstr>
      <vt:lpstr>PowerPoint Presentation</vt:lpstr>
      <vt:lpstr>PowerPoint Presentation</vt:lpstr>
      <vt:lpstr>«Массажор для спиныВОЛШЕБНЫЕ КОЛЕЧКИ»</vt:lpstr>
      <vt:lpstr>«Волшебные колечки»</vt:lpstr>
      <vt:lpstr>«Массажор для спины,ВОЛШЕБНЫЕ КОЛЕЧКИ»</vt:lpstr>
      <vt:lpstr>«ВЕТЕРОК В БУТЫЛКЕ»</vt:lpstr>
      <vt:lpstr>«ВЕТЕРОК В БУТЫЛКЕ»</vt:lpstr>
      <vt:lpstr>«Радужная лента»</vt:lpstr>
      <vt:lpstr>«Радужная лента»</vt:lpstr>
      <vt:lpstr>«Радужная лента»</vt:lpstr>
      <vt:lpstr>«Мешочки»</vt:lpstr>
      <vt:lpstr>«Мешочки»</vt:lpstr>
      <vt:lpstr>«Мешочки»</vt:lpstr>
      <vt:lpstr>«Массажные дорожки»</vt:lpstr>
      <vt:lpstr>«Массажные дорожки»</vt:lpstr>
      <vt:lpstr>«Массажные дорожки»</vt:lpstr>
      <vt:lpstr>«Следочки и ладошки»</vt:lpstr>
      <vt:lpstr>«Следочки и ладошки»</vt:lpstr>
      <vt:lpstr>«Следочки и ладошки»</vt:lpstr>
      <vt:lpstr>«Весёлые клоуны»</vt:lpstr>
      <vt:lpstr>«Весёлые клоуны»</vt:lpstr>
      <vt:lpstr>«Дуги из киндер-сюрпризов»</vt:lpstr>
      <vt:lpstr>«Дуги из киндер-сюрпризов»</vt:lpstr>
      <vt:lpstr>«Дуги из киндер-сюрпризов»</vt:lpstr>
      <vt:lpstr>«Яркие ленточки»</vt:lpstr>
      <vt:lpstr>«Яркие ленточки»</vt:lpstr>
      <vt:lpstr>«Яркие ленточки»</vt:lpstr>
      <vt:lpstr>«Счеты-массажор для ног»</vt:lpstr>
      <vt:lpstr>«Счеты-массажор для ног»</vt:lpstr>
      <vt:lpstr>«Солнышко»</vt:lpstr>
      <vt:lpstr>«Солнышко»</vt:lpstr>
      <vt:lpstr>« Солнышко»</vt:lpstr>
    </vt:vector>
  </TitlesOfParts>
  <LinksUpToDate>0</LinksUpToDate>
  <SharedDoc>0</SharedDoc>
  <HyperlinksChanged>0</HyperlinksChanged>
  <Application>Aspose.Slides for .NET</Application>
  <AppVersion>24.0100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Нетрадиционное физкультурное оборудование своими руками для детей раннего и младшего возраста.</dc:title>
  <dc:creator>Acer</dc:creator>
  <cp:lastModifiedBy>Acer</cp:lastModifiedBy>
  <cp:revision>19</cp:revision>
  <dcterms:created xsi:type="dcterms:W3CDTF">2024-04-08T18:17:21Z</dcterms:created>
  <dcterms:modified xsi:type="dcterms:W3CDTF">2024-04-09T09:49:31Z</dcterms:modified>
</cp:coreProperties>
</file>