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67" r:id="rId4"/>
    <p:sldId id="289" r:id="rId5"/>
    <p:sldId id="292" r:id="rId6"/>
    <p:sldId id="291" r:id="rId7"/>
    <p:sldId id="288" r:id="rId8"/>
    <p:sldId id="280" r:id="rId9"/>
    <p:sldId id="276" r:id="rId10"/>
    <p:sldId id="271" r:id="rId11"/>
    <p:sldId id="268" r:id="rId12"/>
    <p:sldId id="261" r:id="rId13"/>
    <p:sldId id="285" r:id="rId14"/>
    <p:sldId id="287" r:id="rId15"/>
    <p:sldId id="286" r:id="rId16"/>
    <p:sldId id="283" r:id="rId17"/>
    <p:sldId id="284" r:id="rId18"/>
    <p:sldId id="281" r:id="rId19"/>
    <p:sldId id="290" r:id="rId20"/>
    <p:sldId id="275" r:id="rId21"/>
    <p:sldId id="272" r:id="rId22"/>
    <p:sldId id="274" r:id="rId23"/>
    <p:sldId id="273" r:id="rId24"/>
    <p:sldId id="277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7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-64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C16A-CC77-46E1-A947-87505CD40254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590E9-08F4-4021-9AFD-8C4EA67BAD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61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C16A-CC77-46E1-A947-87505CD40254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590E9-08F4-4021-9AFD-8C4EA67BAD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173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C16A-CC77-46E1-A947-87505CD40254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590E9-08F4-4021-9AFD-8C4EA67BAD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985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C16A-CC77-46E1-A947-87505CD40254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590E9-08F4-4021-9AFD-8C4EA67BAD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013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C16A-CC77-46E1-A947-87505CD40254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590E9-08F4-4021-9AFD-8C4EA67BAD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712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C16A-CC77-46E1-A947-87505CD40254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590E9-08F4-4021-9AFD-8C4EA67BAD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957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C16A-CC77-46E1-A947-87505CD40254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590E9-08F4-4021-9AFD-8C4EA67BAD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394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C16A-CC77-46E1-A947-87505CD40254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590E9-08F4-4021-9AFD-8C4EA67BAD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567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C16A-CC77-46E1-A947-87505CD40254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590E9-08F4-4021-9AFD-8C4EA67BAD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887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C16A-CC77-46E1-A947-87505CD40254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590E9-08F4-4021-9AFD-8C4EA67BAD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682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C16A-CC77-46E1-A947-87505CD40254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590E9-08F4-4021-9AFD-8C4EA67BAD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096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BC16A-CC77-46E1-A947-87505CD40254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590E9-08F4-4021-9AFD-8C4EA67BAD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68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830"/>
            <a:ext cx="12192000" cy="69808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Влияние музыкальных произведений и музыкальных игр в раннем возрасте в период адаптации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560859" y="5022376"/>
            <a:ext cx="4526507" cy="1081585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Миннибаева Римма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Ленаровна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воспитатель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72857" y="6103961"/>
            <a:ext cx="1646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Усинск 2024г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601" y="244956"/>
            <a:ext cx="8132418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Муниципальное автономное дошкольное образовательное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учреждение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«Детский сад 10» г. Усинска </a:t>
            </a:r>
          </a:p>
        </p:txBody>
      </p:sp>
    </p:spTree>
    <p:extLst>
      <p:ext uri="{BB962C8B-B14F-4D97-AF65-F5344CB8AC3E}">
        <p14:creationId xmlns:p14="http://schemas.microsoft.com/office/powerpoint/2010/main" val="56410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49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0" y="984243"/>
            <a:ext cx="4471355" cy="3450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708" y="880110"/>
            <a:ext cx="3433512" cy="3451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617801" y="421749"/>
            <a:ext cx="309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Танец с листочками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Documents and Settings\Бух\Мои документы\IMG_20231123_2100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897380"/>
            <a:ext cx="3634740" cy="4800600"/>
          </a:xfrm>
          <a:prstGeom prst="rect">
            <a:avLst/>
          </a:prstGeom>
          <a:noFill/>
          <a:ln w="88900">
            <a:solidFill>
              <a:schemeClr val="accent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039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012" y="1542197"/>
            <a:ext cx="6549788" cy="14849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12" y="0"/>
            <a:ext cx="12192000" cy="6858000"/>
          </a:xfrm>
        </p:spPr>
      </p:pic>
      <p:pic>
        <p:nvPicPr>
          <p:cNvPr id="9" name="Picture 2" descr="C:\Documents and Settings\Бух\Мои документы\IMG-20230404-WA00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90737" y="1025013"/>
            <a:ext cx="6277470" cy="4807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433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012" y="1542197"/>
            <a:ext cx="6549788" cy="14849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1" y="1115942"/>
            <a:ext cx="3652463" cy="4869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35" y="1047362"/>
            <a:ext cx="3666404" cy="4888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804012" y="441149"/>
            <a:ext cx="2387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Образные игры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3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012" y="1542197"/>
            <a:ext cx="6549788" cy="14849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761800" y="383828"/>
            <a:ext cx="46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 и козлятки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IMG_20231127_1107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020" y="960120"/>
            <a:ext cx="5045859" cy="4754880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pic>
        <p:nvPicPr>
          <p:cNvPr id="11" name="Рисунок 10" descr="IMG_20231127_1105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196" y="948690"/>
            <a:ext cx="6598518" cy="4777740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52950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012" y="1542197"/>
            <a:ext cx="6549788" cy="14849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761800" y="383828"/>
            <a:ext cx="46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Пошла курочка гулять…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IMG-20240401-WA00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54430"/>
            <a:ext cx="3830003" cy="5106670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pic>
        <p:nvPicPr>
          <p:cNvPr id="12" name="Рисунок 11" descr="IMG-20240401-WA00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670" y="1154430"/>
            <a:ext cx="3821430" cy="5095240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pic>
        <p:nvPicPr>
          <p:cNvPr id="13" name="Рисунок 12" descr="IMG-20240401-WA001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114" y="1177290"/>
            <a:ext cx="3823335" cy="5097780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52950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012" y="1542197"/>
            <a:ext cx="6549788" cy="14849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761800" y="383828"/>
            <a:ext cx="46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Идет коза рогатая…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IMG-20240401-WA00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451" y="1007110"/>
            <a:ext cx="4156710" cy="5542279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pic>
        <p:nvPicPr>
          <p:cNvPr id="11" name="Рисунок 10" descr="IMG-20240401-WA003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966" y="994410"/>
            <a:ext cx="4157663" cy="5543550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52950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012" y="1542197"/>
            <a:ext cx="6549788" cy="14849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531620" y="383828"/>
            <a:ext cx="841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Зайка прыгал, прыгал, прыгал…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IMG-20240401-WA00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840" y="937259"/>
            <a:ext cx="4122420" cy="5496559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pic>
        <p:nvPicPr>
          <p:cNvPr id="11" name="Рисунок 10" descr="IMG-20240401-WA002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620" y="902969"/>
            <a:ext cx="4133850" cy="5511799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52950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012" y="1542197"/>
            <a:ext cx="6549788" cy="14849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761800" y="383828"/>
            <a:ext cx="46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Петушок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IMG-20240401-WA00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" y="1097280"/>
            <a:ext cx="3831908" cy="5109210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pic>
        <p:nvPicPr>
          <p:cNvPr id="11" name="Рисунок 10" descr="IMG-20240401-WA003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482" y="1094740"/>
            <a:ext cx="3816668" cy="5088890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pic>
        <p:nvPicPr>
          <p:cNvPr id="12" name="Рисунок 11" descr="IMG-20240401-WA003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1975" y="1097280"/>
            <a:ext cx="3797618" cy="5063490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52950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012" y="1542197"/>
            <a:ext cx="6549788" cy="14849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761800" y="383828"/>
            <a:ext cx="46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с платочками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IMG_20240213_1012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590" y="2148840"/>
            <a:ext cx="4069080" cy="3051810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pic>
        <p:nvPicPr>
          <p:cNvPr id="11" name="Рисунок 10" descr="IMG_20240213_1012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78140" y="2123122"/>
            <a:ext cx="4042410" cy="3031808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pic>
        <p:nvPicPr>
          <p:cNvPr id="12" name="Рисунок 11" descr="IMG-20240401-WA002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210" y="1428750"/>
            <a:ext cx="3505200" cy="4673600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52950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012" y="1542197"/>
            <a:ext cx="6549788" cy="14849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761800" y="383828"/>
            <a:ext cx="46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Воробушки и автомобиль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IMG_20240401_1127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" y="1257300"/>
            <a:ext cx="5775960" cy="4331970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pic>
        <p:nvPicPr>
          <p:cNvPr id="13" name="Рисунок 12" descr="IMG_20240401_1128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3630" y="1268730"/>
            <a:ext cx="5806439" cy="4354829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52950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012" y="1542197"/>
            <a:ext cx="6549788" cy="14849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</p:txBody>
      </p:sp>
      <p:pic>
        <p:nvPicPr>
          <p:cNvPr id="6" name="Рисунок 5" descr="IMG_20240129_1718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" y="1497330"/>
            <a:ext cx="5593078" cy="4194809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pic>
        <p:nvPicPr>
          <p:cNvPr id="7" name="Рисунок 6" descr="IMG-20240401-WA002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640" y="1485899"/>
            <a:ext cx="5650230" cy="4237673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761800" y="383828"/>
            <a:ext cx="46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Колыбельные песни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50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14949"/>
          </a:xfrm>
          <a:prstGeom prst="rect">
            <a:avLst/>
          </a:prstGeom>
        </p:spPr>
      </p:pic>
      <p:pic>
        <p:nvPicPr>
          <p:cNvPr id="4098" name="Picture 2" descr="C:\Documents and Settings\Бух\Мои документы\IMG_20211111_1107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843" y="1164515"/>
            <a:ext cx="5919067" cy="4561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787101" y="383828"/>
            <a:ext cx="5367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на музыкальных инструментах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Documents and Settings\Бух\Мои документы\IMG-20231120-WA016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5090" y="1223009"/>
            <a:ext cx="5520690" cy="4480561"/>
          </a:xfrm>
          <a:prstGeom prst="rect">
            <a:avLst/>
          </a:prstGeom>
          <a:noFill/>
          <a:ln w="88900">
            <a:solidFill>
              <a:schemeClr val="accent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003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452" y="-870156"/>
            <a:ext cx="13431556" cy="7728156"/>
          </a:xfrm>
          <a:prstGeom prst="rect">
            <a:avLst/>
          </a:prstGeom>
        </p:spPr>
      </p:pic>
      <p:pic>
        <p:nvPicPr>
          <p:cNvPr id="1026" name="Picture 2" descr="C:\Documents and Settings\Бух\Мои документы\барабан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844" y="1241683"/>
            <a:ext cx="5507156" cy="4260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Documents and Settings\Бух\Мои документы\барабан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6061" y="1241683"/>
            <a:ext cx="5133099" cy="4267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690200" y="416016"/>
            <a:ext cx="3166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«Бей, барабан!»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41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49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50" y="845820"/>
            <a:ext cx="5762186" cy="6012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0" y="845820"/>
            <a:ext cx="5520690" cy="268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039418" y="339744"/>
            <a:ext cx="2219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«Ложки»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Documents and Settings\Бух\Мои документы\IMG_20231020_1105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00" y="3680460"/>
            <a:ext cx="5452110" cy="3177540"/>
          </a:xfrm>
          <a:prstGeom prst="rect">
            <a:avLst/>
          </a:prstGeom>
          <a:noFill/>
          <a:ln w="88900">
            <a:solidFill>
              <a:schemeClr val="accent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495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149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16" y="1187354"/>
            <a:ext cx="3639330" cy="4852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391" y="1221375"/>
            <a:ext cx="3613814" cy="4818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724518" y="489390"/>
            <a:ext cx="4600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«Позвони в колокольчик»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20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830"/>
            <a:ext cx="12192000" cy="698083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Влияние музыкальных произведений и музыкальных игр в раннем возрасте в период адаптации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560859" y="5022376"/>
            <a:ext cx="4526507" cy="1081585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pPr algn="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Миннибаева Римма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Ленаровна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72857" y="6103961"/>
            <a:ext cx="1646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Усинск 2024г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601" y="244956"/>
            <a:ext cx="8132418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Муниципальное автономное дошкольное образовательное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учреждение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«Детский сад 10» г. Усинска </a:t>
            </a:r>
          </a:p>
        </p:txBody>
      </p:sp>
    </p:spTree>
    <p:extLst>
      <p:ext uri="{BB962C8B-B14F-4D97-AF65-F5344CB8AC3E}">
        <p14:creationId xmlns:p14="http://schemas.microsoft.com/office/powerpoint/2010/main" val="56410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012" y="1542197"/>
            <a:ext cx="6549788" cy="14849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2290" name="Picture 2" descr="C:\Documents and Settings\Бух\Мои документы\IMG-20230404-WA00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091084" y="988142"/>
            <a:ext cx="4742163" cy="5115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Documents and Settings\Бух\Мои документы\IMG-20230404-WA00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4056" y="988143"/>
            <a:ext cx="4492563" cy="5117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407418" y="334087"/>
            <a:ext cx="3367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В режимных моментах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3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012" y="1542197"/>
            <a:ext cx="6549788" cy="14849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800100" y="383828"/>
            <a:ext cx="10355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греми, ты греми, погремушечка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IMG-20240401-WA00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744" y="948690"/>
            <a:ext cx="4063365" cy="5417820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52950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012" y="1542197"/>
            <a:ext cx="6549788" cy="14849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800100" y="383828"/>
            <a:ext cx="10355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Шумовые инструменты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IMG_20240401_2009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72300" y="1008696"/>
            <a:ext cx="5052060" cy="3789046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pic>
        <p:nvPicPr>
          <p:cNvPr id="7" name="Рисунок 6" descr="IMG_20240402_2307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7104" y="1374458"/>
            <a:ext cx="6532306" cy="3037522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52950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012" y="1542197"/>
            <a:ext cx="6549788" cy="14849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800100" y="383828"/>
            <a:ext cx="10355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на шумовых инструментах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IMG_20240402_1629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970" y="1188720"/>
            <a:ext cx="5836920" cy="4377691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pic>
        <p:nvPicPr>
          <p:cNvPr id="7" name="Рисунок 6" descr="IMG_20240402_1631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4110" y="1188720"/>
            <a:ext cx="5836920" cy="4377690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52950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012" y="1542197"/>
            <a:ext cx="6549788" cy="14849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761800" y="383828"/>
            <a:ext cx="46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 летит…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IMG_20240220_162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" y="902970"/>
            <a:ext cx="5821680" cy="4366260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pic>
        <p:nvPicPr>
          <p:cNvPr id="13" name="Рисунок 12" descr="IMG_20240220_1618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9340" y="2245995"/>
            <a:ext cx="5890259" cy="4417695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52950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012" y="1542197"/>
            <a:ext cx="6549788" cy="14849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761800" y="383828"/>
            <a:ext cx="46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 летит…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IMG_20240214_1538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" y="1131570"/>
            <a:ext cx="5581650" cy="4186238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pic>
        <p:nvPicPr>
          <p:cNvPr id="12" name="Рисунок 11" descr="IMG_20240214_1538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50" y="1977390"/>
            <a:ext cx="5608320" cy="4206240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52950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49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1800" y="383828"/>
            <a:ext cx="46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зарядка с флажками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33" y="1076643"/>
            <a:ext cx="3809762" cy="5079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540" y="1068299"/>
            <a:ext cx="3780469" cy="5040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691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151</Words>
  <Application>Microsoft Office PowerPoint</Application>
  <PresentationFormat>Произвольный</PresentationFormat>
  <Paragraphs>85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Влияние музыкальных произведений и музыкальных игр в раннем возрасте в период адаптации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Влияние музыкальных произведений и музыкальных игр в раннем возрасте в период адаптации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Admin</cp:lastModifiedBy>
  <cp:revision>58</cp:revision>
  <dcterms:created xsi:type="dcterms:W3CDTF">2023-03-30T10:32:09Z</dcterms:created>
  <dcterms:modified xsi:type="dcterms:W3CDTF">2024-04-10T06:09:11Z</dcterms:modified>
</cp:coreProperties>
</file>