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73" r:id="rId8"/>
    <p:sldId id="280" r:id="rId9"/>
    <p:sldId id="281" r:id="rId10"/>
    <p:sldId id="282" r:id="rId11"/>
    <p:sldId id="283" r:id="rId12"/>
    <p:sldId id="270" r:id="rId13"/>
    <p:sldId id="284" r:id="rId14"/>
    <p:sldId id="272" r:id="rId15"/>
    <p:sldId id="285" r:id="rId16"/>
    <p:sldId id="277" r:id="rId17"/>
    <p:sldId id="278" r:id="rId18"/>
    <p:sldId id="279" r:id="rId19"/>
    <p:sldId id="264" r:id="rId20"/>
    <p:sldId id="275" r:id="rId21"/>
    <p:sldId id="274" r:id="rId22"/>
    <p:sldId id="276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76" d="100"/>
          <a:sy n="76" d="100"/>
        </p:scale>
        <p:origin x="102" y="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13BF-33DE-4F64-9EF0-6B3CB79400C8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F3B3B0-167B-4B77-9DAB-261ACAD96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13BF-33DE-4F64-9EF0-6B3CB79400C8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B3B0-167B-4B77-9DAB-261ACAD96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13BF-33DE-4F64-9EF0-6B3CB79400C8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B3B0-167B-4B77-9DAB-261ACAD96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13BF-33DE-4F64-9EF0-6B3CB79400C8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F3B3B0-167B-4B77-9DAB-261ACAD96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13BF-33DE-4F64-9EF0-6B3CB79400C8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B3B0-167B-4B77-9DAB-261ACAD96D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13BF-33DE-4F64-9EF0-6B3CB79400C8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B3B0-167B-4B77-9DAB-261ACAD96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13BF-33DE-4F64-9EF0-6B3CB79400C8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F3B3B0-167B-4B77-9DAB-261ACAD96D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13BF-33DE-4F64-9EF0-6B3CB79400C8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B3B0-167B-4B77-9DAB-261ACAD96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13BF-33DE-4F64-9EF0-6B3CB79400C8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B3B0-167B-4B77-9DAB-261ACAD96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13BF-33DE-4F64-9EF0-6B3CB79400C8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B3B0-167B-4B77-9DAB-261ACAD96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13BF-33DE-4F64-9EF0-6B3CB79400C8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B3B0-167B-4B77-9DAB-261ACAD96D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EB13BF-33DE-4F64-9EF0-6B3CB79400C8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F3B3B0-167B-4B77-9DAB-261ACAD96D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i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Составила: воспитатель Исмайлова Н.В.</a:t>
            </a:r>
            <a:br>
              <a:rPr lang="ru-RU" sz="2400" b="1" i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сад» с. </a:t>
            </a:r>
            <a:r>
              <a:rPr lang="ru-RU" sz="2400" b="1" i="1" cap="none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sz="2400" b="1" i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-Уса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276872"/>
            <a:ext cx="8458200" cy="914400"/>
          </a:xfrm>
        </p:spPr>
        <p:txBody>
          <a:bodyPr>
            <a:no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мнемотехники в развитии речи детей дошкольного возраста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31222_1006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07431"/>
            <a:ext cx="3762164" cy="287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20231222_10065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635" y="897376"/>
            <a:ext cx="3565572" cy="2690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67744" y="116632"/>
            <a:ext cx="4499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Мнемотаблицы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231222_10071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417" y="3789040"/>
            <a:ext cx="3892613" cy="2921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67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31222_10075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069110"/>
            <a:ext cx="3498324" cy="501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052736"/>
            <a:ext cx="3471036" cy="501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0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31222_101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3922474" cy="3399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20231222_101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988840"/>
            <a:ext cx="426831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87624" y="548680"/>
            <a:ext cx="7182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Речевая игра «Составь предложение»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31222_10155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980728"/>
            <a:ext cx="4272992" cy="2403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6052" y="260648"/>
            <a:ext cx="7063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Речевая игра «Однокоренные слова»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6052" y="3483048"/>
            <a:ext cx="7680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Речевая игра «картинки-действия»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835" y="4067823"/>
            <a:ext cx="4223748" cy="2668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99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6262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Речевая игра «Расскажи сказку»</a:t>
            </a:r>
            <a:endParaRPr lang="ru-RU" sz="3200" dirty="0"/>
          </a:p>
        </p:txBody>
      </p:sp>
      <p:pic>
        <p:nvPicPr>
          <p:cNvPr id="3" name="Рисунок 2" descr="20231222_102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519661" cy="4097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213390"/>
            <a:ext cx="835292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реализации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Сначала с детьми мы работали по мнемоквадратам, мнемодорожкам, потом перешли на мнемотаблицы.  С помощью таблиц дети учились описывать предметы, животных, профессии, транспорт и т.д.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рассказывать сказки по мнемоквадратам,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оставлять предложения по мнемодорожкам, описывать сюжеты, составлять рассказ по мнемотаблицам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составлять загадки, угадывать по описанию (предмет, время года, животное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31129_101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4264473" cy="2398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20231129_101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692696"/>
            <a:ext cx="422446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20231129_1018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356992"/>
            <a:ext cx="5604115" cy="3152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31218_105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60648"/>
            <a:ext cx="5372089" cy="302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20231218_11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17032"/>
            <a:ext cx="4320480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20231218_1058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717032"/>
            <a:ext cx="4224469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31127_092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4248472" cy="2389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20231201_093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868216"/>
            <a:ext cx="4299971" cy="2418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20231206_092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73016"/>
            <a:ext cx="4243964" cy="2387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0231218_094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573016"/>
            <a:ext cx="4283968" cy="2409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013176"/>
            <a:ext cx="7954144" cy="1222375"/>
          </a:xfrm>
        </p:spPr>
        <p:txBody>
          <a:bodyPr anchor="ctr">
            <a:noAutofit/>
          </a:bodyPr>
          <a:lstStyle/>
          <a:p>
            <a:endParaRPr lang="ru-RU" sz="2800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36912"/>
            <a:ext cx="8352928" cy="914400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Увидев эффективность наглядного материала, я поделилась своими педагогическими находками с коллегами нашего д./с.  </a:t>
            </a:r>
          </a:p>
          <a:p>
            <a:r>
              <a:rPr lang="ru-RU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Провела </a:t>
            </a:r>
            <a:r>
              <a:rPr lang="ru-RU" sz="1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 </a:t>
            </a:r>
            <a:r>
              <a:rPr lang="ru-RU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использованию мнемотехники для развития речи детей, где показала и рассказала методы и приемы работы с таблицами, продемонстрировала наглядный материал, провела игры с педагогами.</a:t>
            </a: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Рисунок 3" descr="20231220_110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293985"/>
            <a:ext cx="5724128" cy="3219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509120"/>
            <a:ext cx="8458200" cy="1222375"/>
          </a:xfrm>
        </p:spPr>
        <p:txBody>
          <a:bodyPr>
            <a:normAutofit/>
          </a:bodyPr>
          <a:lstStyle/>
          <a:p>
            <a:pPr algn="r"/>
            <a:r>
              <a:rPr lang="ru-RU" b="1" i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К.Д. Ушинский</a:t>
            </a:r>
            <a:endParaRPr lang="ru-RU" b="1" i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780928"/>
            <a:ext cx="8458200" cy="9144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«Учите ребёнка каким-нибудь неизвестным ему пяти словам - он будет долго и напрасно мучиться, но свяжите двадцать таких слов с картинками, и он усвоит на лету»</a:t>
            </a:r>
            <a:endParaRPr lang="ru-RU" sz="1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31220_105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2689870" cy="4781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0231220_105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060848"/>
            <a:ext cx="5340086" cy="3003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7954144" cy="1222375"/>
          </a:xfrm>
        </p:spPr>
        <p:txBody>
          <a:bodyPr anchor="ctr">
            <a:noAutofit/>
          </a:bodyPr>
          <a:lstStyle/>
          <a:p>
            <a:r>
              <a:rPr lang="ru-RU" sz="28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Рассказывали о признаках зимы, составляли предложения, находили однокоренные слова, составляли рассказ.</a:t>
            </a:r>
            <a:endParaRPr lang="ru-RU" sz="2800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5752"/>
            <a:ext cx="8352928" cy="1800200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Показала открытое занятие </a:t>
            </a:r>
            <a:r>
              <a:rPr lang="ru-RU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детьми старшей группы по развитию речи с использованием приемов мнемотехники «Зимушка-зима». Во время занятия дети работали с </a:t>
            </a:r>
            <a:r>
              <a:rPr lang="ru-RU" sz="1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мнемоквадратами</a:t>
            </a:r>
            <a:r>
              <a:rPr lang="ru-RU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дорожками, таблицами. 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buHy1HjFlA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573016"/>
            <a:ext cx="5220072" cy="2936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CzFawlZwwk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537659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wsmEM_kbX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573016"/>
            <a:ext cx="5444097" cy="3062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068" y="116632"/>
            <a:ext cx="8640960" cy="4608512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1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использование мнемотехники в </a:t>
            </a:r>
            <a:r>
              <a:rPr lang="ru-RU" sz="1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работе показало</a:t>
            </a:r>
            <a:r>
              <a:rPr lang="ru-RU" sz="1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что действительно эта методика способствует и помогает детям научиться классифицировать предметы, развивать речь, зрительное восприятие, образное и логическое мышление, внимание,  </a:t>
            </a:r>
            <a:r>
              <a:rPr lang="ru-RU" sz="1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наблюдательность, интерес к окружающему миру, навыки самопроверки</a:t>
            </a:r>
            <a:r>
              <a:rPr lang="ru-RU" sz="1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37084"/>
            <a:ext cx="8278688" cy="6304284"/>
          </a:xfrm>
        </p:spPr>
        <p:txBody>
          <a:bodyPr>
            <a:no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своей работе над развитием речи детей, я решила использовать мнемотехнику. Одной из главных задач развития связной  речи ребенка является совершенствование монологической речи.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этого используются различные виды речевой деятельности: пересказ литературных произведений, составление описательных рассказов о предметах, объектах,  явлениях природы,  создание разных видов творческих рассказов, заучивание стихотворений, а также составление рассказов по картине.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416" y="188640"/>
            <a:ext cx="8604448" cy="655272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мнемотехники для детей  дошкольного возраста заключается  в том, что как раз в этом возрасте у детей преобладает наглядно-образная память, и запоминание носит в основном непроизвольный характер: дети лучше запоминают события, предметы, факты, явления, близкие их жизненному опыту. Приемы мнемотехники облегчают процесс запоминания у детей и увеличивают объем памяти путем образования дополнительных ассоциаций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своей работе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детьми одно из направлений моей педагогической деятельности - применение технологии мнемотехника в образовательном процессе в совместной и самостоятельной деятельности.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25000" lnSpcReduction="20000"/>
          </a:bodyPr>
          <a:lstStyle/>
          <a:p>
            <a:endParaRPr lang="ru-RU" sz="1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мнемотехника или мнемоника. Мнемоника – искусство запоминания.</a:t>
            </a:r>
          </a:p>
          <a:p>
            <a:r>
              <a:rPr lang="ru-RU" sz="1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помощью  мнемотехники  я подхожу к решению следующих задач:</a:t>
            </a:r>
            <a:endParaRPr lang="ru-RU" sz="1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*Развитие связной и диалогической речи.</a:t>
            </a:r>
          </a:p>
          <a:p>
            <a:r>
              <a:rPr lang="ru-RU" sz="1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*Развитие у детей умения с помощью графической аналогии, а так же с помощью заместителей понимать и рассказывать знакомые сказки, стихи по квадратам, дорожкам, таблицам.</a:t>
            </a:r>
          </a:p>
          <a:p>
            <a:r>
              <a:rPr lang="ru-RU" sz="1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*Обучение детей правильному звукопроизношению. </a:t>
            </a:r>
          </a:p>
          <a:p>
            <a:r>
              <a:rPr lang="ru-RU" sz="1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*Развитие у детей умственной активности, сообразительности, наблюдательности, умения сравнивать, выделять существенные признаки</a:t>
            </a:r>
            <a:r>
              <a:rPr lang="ru-RU" sz="1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*Развитие у детей психических процессов: мышление, внимание, воображение, память. </a:t>
            </a:r>
            <a:endParaRPr lang="ru-RU" sz="1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373216"/>
            <a:ext cx="8458200" cy="1222375"/>
          </a:xfrm>
        </p:spPr>
        <p:txBody>
          <a:bodyPr>
            <a:noAutofit/>
          </a:bodyPr>
          <a:lstStyle/>
          <a:p>
            <a:r>
              <a:rPr lang="ru-RU" sz="2800" b="1" u="sng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8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это целая схема, в которую заложен текст (рассказ, стих, сказка)</a:t>
            </a:r>
            <a:br>
              <a:rPr lang="ru-RU" sz="28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58200" cy="4946848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 из факторов, облегчающий процесс становления связной речи - наглядность Рассматривание предметов, картин помогает детям называть их характерные признаки, производимые с ними действия. </a:t>
            </a:r>
          </a:p>
          <a:p>
            <a:r>
              <a:rPr lang="ru-RU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Тогда я решила в  работе с детьми использовать приемы мнемотехники.</a:t>
            </a:r>
          </a:p>
          <a:p>
            <a:r>
              <a:rPr lang="ru-RU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Мнемотехника, которую я использую:</a:t>
            </a:r>
          </a:p>
          <a:p>
            <a:r>
              <a:rPr lang="ru-RU" sz="1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Мнемоквадраты</a:t>
            </a:r>
            <a:r>
              <a:rPr lang="ru-RU" sz="1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одиночное изображение, которое обозначает одиночное слово, словосочетание или простое предложение.</a:t>
            </a:r>
          </a:p>
          <a:p>
            <a:r>
              <a:rPr lang="ru-RU" sz="1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Мнемодорожки </a:t>
            </a:r>
            <a:r>
              <a:rPr lang="ru-RU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ряд картинок, по которым можно составить небольшой рассказ.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31222_101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4248472" cy="2389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20231222_101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149080"/>
            <a:ext cx="4320480" cy="2430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20231222_1006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6762" y="2168011"/>
            <a:ext cx="4287730" cy="3271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648" y="404664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мнемоквадраты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1578551"/>
            <a:ext cx="2288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мнемотаблицы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573016"/>
            <a:ext cx="2342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мнемодорожки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76506" y="43424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своей работе с мнемотехникой мною были созданы </a:t>
            </a:r>
            <a:r>
              <a:rPr lang="ru-RU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мнемоквадраты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мнемодорожки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8278688" cy="6264696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и методы </a:t>
            </a: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моей работы:</a:t>
            </a:r>
          </a:p>
          <a:p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Речевые игры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«Расскажи сказку».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Дети последовательно раскладывают карточки- картинки, составляют сказку.</a:t>
            </a:r>
          </a:p>
          <a:p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«Однокоренные слова».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находят однокоренные слова по карточкам.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«Составь Предложение».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по карточкам, дорожкам, составляют словосочетания, предложения, рассказы. 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«Картинки-действия»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(Дети называют действия, обозначающие эти картинки: светит, улыбается и т.д., Отвечают на вопросы, кто или что может это делать, и составляют предложения или небольшой рассказ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36912"/>
            <a:ext cx="8314184" cy="1222375"/>
          </a:xfrm>
        </p:spPr>
        <p:txBody>
          <a:bodyPr>
            <a:noAutofit/>
          </a:bodyPr>
          <a:lstStyle/>
          <a:p>
            <a:r>
              <a:rPr lang="ru-RU" sz="24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524" y="260648"/>
            <a:ext cx="8278688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и методы </a:t>
            </a: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моей работы: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8634" y="1196752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 с </a:t>
            </a:r>
            <a:r>
              <a:rPr lang="ru-RU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мнемотаблицами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по теме: «Времена года», «Животные», «Транспорт», «Профессии»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Занятия</a:t>
            </a:r>
            <a:b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Беседы</a:t>
            </a:r>
            <a:b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Дидактические и подвижные игры</a:t>
            </a:r>
            <a:b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загадок. </a:t>
            </a:r>
            <a:b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Отгадывание </a:t>
            </a:r>
            <a:r>
              <a:rPr lang="ru-RU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мнемозагадок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314</TotalTime>
  <Words>357</Words>
  <Application>Microsoft Office PowerPoint</Application>
  <PresentationFormat>Экран (4:3)</PresentationFormat>
  <Paragraphs>56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Franklin Gothic Book</vt:lpstr>
      <vt:lpstr>Franklin Gothic Medium</vt:lpstr>
      <vt:lpstr>Times New Roman</vt:lpstr>
      <vt:lpstr>Wingdings 2</vt:lpstr>
      <vt:lpstr>Трек</vt:lpstr>
      <vt:lpstr>Составила: воспитатель Исмайлова Н.В. МБДОУ «Детский сад» с. Усть -Уса</vt:lpstr>
      <vt:lpstr>К.Д. Ушинский</vt:lpstr>
      <vt:lpstr>Презентация PowerPoint</vt:lpstr>
      <vt:lpstr>Презентация PowerPoint</vt:lpstr>
      <vt:lpstr>Презентация PowerPoint</vt:lpstr>
      <vt:lpstr>Мнемотаблицы - это целая схема, в которую заложен текст (рассказ, стих, сказка) 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Рассказывали о признаках зимы, составляли предложения, находили однокоренные слова, составляли рассказ.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Пользователь</cp:lastModifiedBy>
  <cp:revision>34</cp:revision>
  <dcterms:created xsi:type="dcterms:W3CDTF">2023-12-28T10:31:03Z</dcterms:created>
  <dcterms:modified xsi:type="dcterms:W3CDTF">2024-05-21T12:56:20Z</dcterms:modified>
</cp:coreProperties>
</file>