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2" r:id="rId4"/>
    <p:sldId id="259" r:id="rId5"/>
    <p:sldId id="260" r:id="rId6"/>
    <p:sldId id="261" r:id="rId7"/>
    <p:sldId id="275" r:id="rId8"/>
    <p:sldId id="264" r:id="rId9"/>
    <p:sldId id="266" r:id="rId10"/>
    <p:sldId id="257" r:id="rId11"/>
    <p:sldId id="267" r:id="rId12"/>
    <p:sldId id="26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804AF-7219-46D1-82D5-17A2F617FDE8}" type="doc">
      <dgm:prSet loTypeId="urn:microsoft.com/office/officeart/2005/8/layout/h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C72190-FEDF-4FF8-90AA-0EE32945E6F9}">
      <dgm:prSet phldrT="[Текст]" custT="1"/>
      <dgm:spPr/>
      <dgm:t>
        <a:bodyPr/>
        <a:lstStyle/>
        <a:p>
          <a:r>
            <a:rPr lang="ru-RU" sz="4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кейсов</a:t>
          </a:r>
          <a:endParaRPr lang="ru-RU" sz="4800" b="1" i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548CD-1083-4AF1-A5FE-94B5A4B90957}" type="parTrans" cxnId="{3922C5E2-E294-485C-A42D-B1460F968A34}">
      <dgm:prSet/>
      <dgm:spPr/>
      <dgm:t>
        <a:bodyPr/>
        <a:lstStyle/>
        <a:p>
          <a:endParaRPr lang="ru-RU"/>
        </a:p>
      </dgm:t>
    </dgm:pt>
    <dgm:pt modelId="{82CEE8B7-2971-4D51-847C-96C6B70EE8FE}" type="sibTrans" cxnId="{3922C5E2-E294-485C-A42D-B1460F968A34}">
      <dgm:prSet/>
      <dgm:spPr/>
      <dgm:t>
        <a:bodyPr/>
        <a:lstStyle/>
        <a:p>
          <a:endParaRPr lang="ru-RU"/>
        </a:p>
      </dgm:t>
    </dgm:pt>
    <dgm:pt modelId="{AF04C7F9-51A8-4DC7-BD2A-EF370C8622A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Печатный кейс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7B78E-5D49-4482-9377-D419BB28AE46}" type="parTrans" cxnId="{CA55D6B3-125F-49F8-AEA0-3BB9B75EDBBE}">
      <dgm:prSet/>
      <dgm:spPr/>
      <dgm:t>
        <a:bodyPr/>
        <a:lstStyle/>
        <a:p>
          <a:endParaRPr lang="ru-RU"/>
        </a:p>
      </dgm:t>
    </dgm:pt>
    <dgm:pt modelId="{AE129974-F70C-476F-A3F8-5DF7DF3BF6E0}" type="sibTrans" cxnId="{CA55D6B3-125F-49F8-AEA0-3BB9B75EDBBE}">
      <dgm:prSet/>
      <dgm:spPr/>
      <dgm:t>
        <a:bodyPr/>
        <a:lstStyle/>
        <a:p>
          <a:endParaRPr lang="ru-RU"/>
        </a:p>
      </dgm:t>
    </dgm:pt>
    <dgm:pt modelId="{E1835D4D-F32A-47B3-88CB-A148F90659FC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Мультимедиа-кейс</a:t>
          </a:r>
          <a:endParaRPr lang="ru-RU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8D9A06-BE0A-4EBE-8F47-43FBA78B8316}" type="parTrans" cxnId="{F7BB6287-4541-4D68-9794-E55251BF83E1}">
      <dgm:prSet/>
      <dgm:spPr/>
      <dgm:t>
        <a:bodyPr/>
        <a:lstStyle/>
        <a:p>
          <a:endParaRPr lang="ru-RU"/>
        </a:p>
      </dgm:t>
    </dgm:pt>
    <dgm:pt modelId="{7FA8F381-71CC-40AF-BD7C-C38952B9D2DB}" type="sibTrans" cxnId="{F7BB6287-4541-4D68-9794-E55251BF83E1}">
      <dgm:prSet/>
      <dgm:spPr/>
      <dgm:t>
        <a:bodyPr/>
        <a:lstStyle/>
        <a:p>
          <a:endParaRPr lang="ru-RU"/>
        </a:p>
      </dgm:t>
    </dgm:pt>
    <dgm:pt modelId="{E356E5E0-A47F-406A-8B7F-847176E4CDE5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Видео-кейс</a:t>
          </a:r>
          <a:endParaRPr lang="ru-RU" sz="2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A272C4-7EC0-4EA4-A5E2-004CCE144869}" type="parTrans" cxnId="{429A6C36-642E-4792-802D-3E9455602521}">
      <dgm:prSet/>
      <dgm:spPr/>
      <dgm:t>
        <a:bodyPr/>
        <a:lstStyle/>
        <a:p>
          <a:endParaRPr lang="ru-RU"/>
        </a:p>
      </dgm:t>
    </dgm:pt>
    <dgm:pt modelId="{777A92FE-A3AD-4D07-BBE7-980815592C5D}" type="sibTrans" cxnId="{429A6C36-642E-4792-802D-3E9455602521}">
      <dgm:prSet/>
      <dgm:spPr/>
      <dgm:t>
        <a:bodyPr/>
        <a:lstStyle/>
        <a:p>
          <a:endParaRPr lang="ru-RU"/>
        </a:p>
      </dgm:t>
    </dgm:pt>
    <dgm:pt modelId="{04CB5109-F166-466E-9087-496374694859}">
      <dgm:prSet/>
      <dgm:spPr/>
      <dgm:t>
        <a:bodyPr/>
        <a:lstStyle/>
        <a:p>
          <a:endParaRPr lang="ru-RU"/>
        </a:p>
      </dgm:t>
    </dgm:pt>
    <dgm:pt modelId="{213F6748-CF45-45FA-BEF1-47AA42784E87}" type="parTrans" cxnId="{09D4F0E2-6280-4787-9C86-8238D923EE3E}">
      <dgm:prSet/>
      <dgm:spPr/>
      <dgm:t>
        <a:bodyPr/>
        <a:lstStyle/>
        <a:p>
          <a:endParaRPr lang="ru-RU"/>
        </a:p>
      </dgm:t>
    </dgm:pt>
    <dgm:pt modelId="{341A0A6F-C52D-422A-9849-13F9C34FBBEA}" type="sibTrans" cxnId="{09D4F0E2-6280-4787-9C86-8238D923EE3E}">
      <dgm:prSet/>
      <dgm:spPr/>
      <dgm:t>
        <a:bodyPr/>
        <a:lstStyle/>
        <a:p>
          <a:endParaRPr lang="ru-RU"/>
        </a:p>
      </dgm:t>
    </dgm:pt>
    <dgm:pt modelId="{8F0D5B36-D938-4ED2-8FA7-B96447C72039}" type="pres">
      <dgm:prSet presAssocID="{529804AF-7219-46D1-82D5-17A2F617FDE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2D3F-67E4-40A6-892A-5B6C22BD928C}" type="pres">
      <dgm:prSet presAssocID="{4AC72190-FEDF-4FF8-90AA-0EE32945E6F9}" presName="roof" presStyleLbl="dkBgShp" presStyleIdx="0" presStyleCnt="2" custLinFactNeighborX="-454" custLinFactNeighborY="22047"/>
      <dgm:spPr/>
      <dgm:t>
        <a:bodyPr/>
        <a:lstStyle/>
        <a:p>
          <a:endParaRPr lang="ru-RU"/>
        </a:p>
      </dgm:t>
    </dgm:pt>
    <dgm:pt modelId="{361B9BC5-E182-479E-BF97-D88BAE0C5EC2}" type="pres">
      <dgm:prSet presAssocID="{4AC72190-FEDF-4FF8-90AA-0EE32945E6F9}" presName="pillars" presStyleCnt="0"/>
      <dgm:spPr/>
    </dgm:pt>
    <dgm:pt modelId="{2D7D884E-787E-48B1-88DE-B67F45FFBC7A}" type="pres">
      <dgm:prSet presAssocID="{4AC72190-FEDF-4FF8-90AA-0EE32945E6F9}" presName="pillar1" presStyleLbl="node1" presStyleIdx="0" presStyleCnt="3" custScaleY="5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2078B-D8D6-4D70-856A-93240438FE27}" type="pres">
      <dgm:prSet presAssocID="{E1835D4D-F32A-47B3-88CB-A148F90659FC}" presName="pillarX" presStyleLbl="node1" presStyleIdx="1" presStyleCnt="3" custScaleY="53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8C903-685D-42F4-8153-34D291AA2C53}" type="pres">
      <dgm:prSet presAssocID="{E356E5E0-A47F-406A-8B7F-847176E4CDE5}" presName="pillarX" presStyleLbl="node1" presStyleIdx="2" presStyleCnt="3" custScaleY="53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A142E-CB53-4087-A4E7-86B4E130EB2D}" type="pres">
      <dgm:prSet presAssocID="{4AC72190-FEDF-4FF8-90AA-0EE32945E6F9}" presName="base" presStyleLbl="dkBgShp" presStyleIdx="1" presStyleCnt="2" custScaleY="214837"/>
      <dgm:spPr/>
    </dgm:pt>
  </dgm:ptLst>
  <dgm:cxnLst>
    <dgm:cxn modelId="{F7BB6287-4541-4D68-9794-E55251BF83E1}" srcId="{4AC72190-FEDF-4FF8-90AA-0EE32945E6F9}" destId="{E1835D4D-F32A-47B3-88CB-A148F90659FC}" srcOrd="1" destOrd="0" parTransId="{6E8D9A06-BE0A-4EBE-8F47-43FBA78B8316}" sibTransId="{7FA8F381-71CC-40AF-BD7C-C38952B9D2DB}"/>
    <dgm:cxn modelId="{90536CDC-8732-4A18-9FB8-FA154EBA3C91}" type="presOf" srcId="{AF04C7F9-51A8-4DC7-BD2A-EF370C8622AB}" destId="{2D7D884E-787E-48B1-88DE-B67F45FFBC7A}" srcOrd="0" destOrd="0" presId="urn:microsoft.com/office/officeart/2005/8/layout/hList3"/>
    <dgm:cxn modelId="{09D4F0E2-6280-4787-9C86-8238D923EE3E}" srcId="{529804AF-7219-46D1-82D5-17A2F617FDE8}" destId="{04CB5109-F166-466E-9087-496374694859}" srcOrd="1" destOrd="0" parTransId="{213F6748-CF45-45FA-BEF1-47AA42784E87}" sibTransId="{341A0A6F-C52D-422A-9849-13F9C34FBBEA}"/>
    <dgm:cxn modelId="{429A6C36-642E-4792-802D-3E9455602521}" srcId="{4AC72190-FEDF-4FF8-90AA-0EE32945E6F9}" destId="{E356E5E0-A47F-406A-8B7F-847176E4CDE5}" srcOrd="2" destOrd="0" parTransId="{7DA272C4-7EC0-4EA4-A5E2-004CCE144869}" sibTransId="{777A92FE-A3AD-4D07-BBE7-980815592C5D}"/>
    <dgm:cxn modelId="{89A36769-E9CE-4BB9-B7B7-F736AD68A0EC}" type="presOf" srcId="{529804AF-7219-46D1-82D5-17A2F617FDE8}" destId="{8F0D5B36-D938-4ED2-8FA7-B96447C72039}" srcOrd="0" destOrd="0" presId="urn:microsoft.com/office/officeart/2005/8/layout/hList3"/>
    <dgm:cxn modelId="{009410BA-1929-4319-A4CE-1D50CF5EA47D}" type="presOf" srcId="{4AC72190-FEDF-4FF8-90AA-0EE32945E6F9}" destId="{CB842D3F-67E4-40A6-892A-5B6C22BD928C}" srcOrd="0" destOrd="0" presId="urn:microsoft.com/office/officeart/2005/8/layout/hList3"/>
    <dgm:cxn modelId="{CA55D6B3-125F-49F8-AEA0-3BB9B75EDBBE}" srcId="{4AC72190-FEDF-4FF8-90AA-0EE32945E6F9}" destId="{AF04C7F9-51A8-4DC7-BD2A-EF370C8622AB}" srcOrd="0" destOrd="0" parTransId="{1BF7B78E-5D49-4482-9377-D419BB28AE46}" sibTransId="{AE129974-F70C-476F-A3F8-5DF7DF3BF6E0}"/>
    <dgm:cxn modelId="{3922C5E2-E294-485C-A42D-B1460F968A34}" srcId="{529804AF-7219-46D1-82D5-17A2F617FDE8}" destId="{4AC72190-FEDF-4FF8-90AA-0EE32945E6F9}" srcOrd="0" destOrd="0" parTransId="{937548CD-1083-4AF1-A5FE-94B5A4B90957}" sibTransId="{82CEE8B7-2971-4D51-847C-96C6B70EE8FE}"/>
    <dgm:cxn modelId="{7D927625-4DF0-4029-8778-10B1A599A2A1}" type="presOf" srcId="{E1835D4D-F32A-47B3-88CB-A148F90659FC}" destId="{54C2078B-D8D6-4D70-856A-93240438FE27}" srcOrd="0" destOrd="0" presId="urn:microsoft.com/office/officeart/2005/8/layout/hList3"/>
    <dgm:cxn modelId="{D03FA20F-7406-42F0-A7CF-807DC9B618F8}" type="presOf" srcId="{E356E5E0-A47F-406A-8B7F-847176E4CDE5}" destId="{2F08C903-685D-42F4-8153-34D291AA2C53}" srcOrd="0" destOrd="0" presId="urn:microsoft.com/office/officeart/2005/8/layout/hList3"/>
    <dgm:cxn modelId="{D6E08677-D6DA-40B1-AD4D-F5C0F9ECD027}" type="presParOf" srcId="{8F0D5B36-D938-4ED2-8FA7-B96447C72039}" destId="{CB842D3F-67E4-40A6-892A-5B6C22BD928C}" srcOrd="0" destOrd="0" presId="urn:microsoft.com/office/officeart/2005/8/layout/hList3"/>
    <dgm:cxn modelId="{61FDEECE-FCD8-45D3-8B1D-3B5233A667C0}" type="presParOf" srcId="{8F0D5B36-D938-4ED2-8FA7-B96447C72039}" destId="{361B9BC5-E182-479E-BF97-D88BAE0C5EC2}" srcOrd="1" destOrd="0" presId="urn:microsoft.com/office/officeart/2005/8/layout/hList3"/>
    <dgm:cxn modelId="{65011E8E-EDCF-4EB8-BFA8-DCA4FDDD67D8}" type="presParOf" srcId="{361B9BC5-E182-479E-BF97-D88BAE0C5EC2}" destId="{2D7D884E-787E-48B1-88DE-B67F45FFBC7A}" srcOrd="0" destOrd="0" presId="urn:microsoft.com/office/officeart/2005/8/layout/hList3"/>
    <dgm:cxn modelId="{CD09930F-D973-403E-8AAE-7A8EDB2118DF}" type="presParOf" srcId="{361B9BC5-E182-479E-BF97-D88BAE0C5EC2}" destId="{54C2078B-D8D6-4D70-856A-93240438FE27}" srcOrd="1" destOrd="0" presId="urn:microsoft.com/office/officeart/2005/8/layout/hList3"/>
    <dgm:cxn modelId="{CEFECEB9-9619-4878-9109-887B07C4C3F6}" type="presParOf" srcId="{361B9BC5-E182-479E-BF97-D88BAE0C5EC2}" destId="{2F08C903-685D-42F4-8153-34D291AA2C53}" srcOrd="2" destOrd="0" presId="urn:microsoft.com/office/officeart/2005/8/layout/hList3"/>
    <dgm:cxn modelId="{BAF3B958-F5AA-474E-91A3-6245915E6FA6}" type="presParOf" srcId="{8F0D5B36-D938-4ED2-8FA7-B96447C72039}" destId="{54FA142E-CB53-4087-A4E7-86B4E130EB2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42D3F-67E4-40A6-892A-5B6C22BD928C}">
      <dsp:nvSpPr>
        <dsp:cNvPr id="0" name=""/>
        <dsp:cNvSpPr/>
      </dsp:nvSpPr>
      <dsp:spPr>
        <a:xfrm>
          <a:off x="0" y="187124"/>
          <a:ext cx="6096000" cy="1219200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i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Виды кейсов</a:t>
          </a:r>
          <a:endParaRPr lang="ru-RU" sz="4800" b="1" i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7124"/>
        <a:ext cx="6096000" cy="1219200"/>
      </dsp:txXfrm>
    </dsp:sp>
    <dsp:sp modelId="{2D7D884E-787E-48B1-88DE-B67F45FFBC7A}">
      <dsp:nvSpPr>
        <dsp:cNvPr id="0" name=""/>
        <dsp:cNvSpPr/>
      </dsp:nvSpPr>
      <dsp:spPr>
        <a:xfrm>
          <a:off x="2976" y="1734300"/>
          <a:ext cx="2030015" cy="1366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Печатный кейс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6" y="1734300"/>
        <a:ext cx="2030015" cy="1366775"/>
      </dsp:txXfrm>
    </dsp:sp>
    <dsp:sp modelId="{54C2078B-D8D6-4D70-856A-93240438FE27}">
      <dsp:nvSpPr>
        <dsp:cNvPr id="0" name=""/>
        <dsp:cNvSpPr/>
      </dsp:nvSpPr>
      <dsp:spPr>
        <a:xfrm>
          <a:off x="2032992" y="1734658"/>
          <a:ext cx="2030015" cy="136605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Мультимедиа-кейс</a:t>
          </a:r>
          <a:endParaRPr lang="ru-RU" sz="22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992" y="1734658"/>
        <a:ext cx="2030015" cy="1366058"/>
      </dsp:txXfrm>
    </dsp:sp>
    <dsp:sp modelId="{2F08C903-685D-42F4-8153-34D291AA2C53}">
      <dsp:nvSpPr>
        <dsp:cNvPr id="0" name=""/>
        <dsp:cNvSpPr/>
      </dsp:nvSpPr>
      <dsp:spPr>
        <a:xfrm>
          <a:off x="4063007" y="1734300"/>
          <a:ext cx="2030015" cy="136677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Видео-кейс</a:t>
          </a:r>
          <a:endParaRPr lang="ru-RU" sz="24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3007" y="1734300"/>
        <a:ext cx="2030015" cy="1366775"/>
      </dsp:txXfrm>
    </dsp:sp>
    <dsp:sp modelId="{54FA142E-CB53-4087-A4E7-86B4E130EB2D}">
      <dsp:nvSpPr>
        <dsp:cNvPr id="0" name=""/>
        <dsp:cNvSpPr/>
      </dsp:nvSpPr>
      <dsp:spPr>
        <a:xfrm>
          <a:off x="0" y="3534503"/>
          <a:ext cx="6096000" cy="611168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C8C8-886F-431F-B561-7FA78800A387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4868C-E05E-441C-98BA-7F710C006F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2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868C-E05E-441C-98BA-7F710C006FF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95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4868C-E05E-441C-98BA-7F710C006FF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97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A12F5-2089-4258-9F2A-B3E934C7F3B8}" type="datetimeFigureOut">
              <a:rPr lang="ru-RU" smtClean="0"/>
              <a:pPr/>
              <a:t>03.04.2024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B5A45-2A9B-4E88-AEF9-C634D49DBA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bashny.net/uploads/images/00/00/44/2016/09/21/3bc20d416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420888"/>
            <a:ext cx="7628384" cy="128138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кейс - технологии в работе с детьми дошкольного возраста</a:t>
            </a:r>
            <a:endParaRPr lang="ru-RU" sz="3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6016" y="4581128"/>
            <a:ext cx="3160440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 Митина  Ирина Васильевна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2646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057411"/>
            <a:ext cx="74168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«Детский сад общеразвивающего вида № 7» г. Усинска 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8" y="476672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59806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Усинск,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ashny.net/uploads/images/00/00/44/2016/09/21/3bc20d4162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11" t="1222" b="17931"/>
          <a:stretch>
            <a:fillRect/>
          </a:stretch>
        </p:blipFill>
        <p:spPr bwMode="auto">
          <a:xfrm>
            <a:off x="2267744" y="1181932"/>
            <a:ext cx="4680520" cy="3459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4581128"/>
            <a:ext cx="576064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Что  вы видите на фото?</a:t>
            </a:r>
          </a:p>
          <a:p>
            <a:pPr marL="34290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Какие последствия могут быть?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Какие правила не соблюдал мальчик?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Когда опасно выходить на лёд?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Как найти выход из данной  ситуации?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299162" y="629895"/>
            <a:ext cx="428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Фото-кейс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76672"/>
            <a:ext cx="8280920" cy="59046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4" y="764704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476672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Фото-кейс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ocuments\sum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1124742"/>
            <a:ext cx="5247585" cy="322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4509120"/>
            <a:ext cx="7272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Мальчики  гуляли  во  дворе  и вдруг увидели  около дома стоящую сумку?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 вы  думаете, что могло бы  быть в  этой  сумке?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 еще  предметы   могут вызывать опасность?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 бы  вы  вели  себя в  данной ситуации?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Подумайте  как найти выход из сложившейся ситуации?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332656"/>
            <a:ext cx="8352928" cy="61926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7" y="692696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Кейс - стадии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268760"/>
            <a:ext cx="4032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Владик звонит Юре по телефону. Трубку берет Юрин папа.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Юру позовите.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Юры нет дома. А с кем я говорю?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Ну ладно, потом позвоню.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Вопросы: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Можно ли назвать Владика вежливым и воспитанным?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Почему?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Умеет ли Владик разговаривать по телефону?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О каких правилах речевого этикета забыл мальчик?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— Предложите свой вариант разговора по телефону.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900igr.net/up/datai/254906/0006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981789"/>
            <a:ext cx="3301899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260648"/>
            <a:ext cx="8280920" cy="63367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1249363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8072" y="2420888"/>
            <a:ext cx="7628384" cy="128138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Использование кейс - технологии в работе с детьми дошкольного возраста</a:t>
            </a:r>
            <a:endParaRPr lang="ru-RU" sz="31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6016" y="4581128"/>
            <a:ext cx="3160440" cy="1008112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первой квалификационной категории  Митина  Ирина Васильевна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260648"/>
            <a:ext cx="8496944" cy="62646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259632" y="1057411"/>
            <a:ext cx="7416824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дошкольное образовательное учреждение «Детский сад общеразвивающего вида № 7» г. Усинска </a:t>
            </a:r>
            <a:endParaRPr lang="ru-RU" sz="1600" dirty="0">
              <a:solidFill>
                <a:srgbClr val="002060"/>
              </a:solidFill>
              <a:ea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8" y="476672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19872" y="598063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Усинск,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6006" y="1413330"/>
            <a:ext cx="74168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 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латинского 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casus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- запутанный, необычный случай; а также от английского «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 - портфель, чемоданчик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Кейс-технология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интерактивная технология для краткосрочного обучения, на основе реальных или вымышленных ситуаций, направленная не столько на освоение знаний, сколько на формирование у слушателей новых качеств и умений.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352928" cy="63367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2638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9700" y="377389"/>
            <a:ext cx="6439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кейс и кейс – технология?</a:t>
            </a:r>
            <a:endParaRPr lang="ru-RU" sz="2400" b="1" i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3573016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88640"/>
            <a:ext cx="8352928" cy="633670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8" y="476672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89283"/>
            <a:ext cx="604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кейс-технологии -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способности  анализировать различные ситуации, находить решение.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1951283"/>
            <a:ext cx="68183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знаний, формирование новых качеств и представлений;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детей научиться работать с информацией (поиск, анализ, синтез, классификация и т.д.), прорабатывать различные проблемы, находить их решение;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коммуникативного взаимодействия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приобретенных в процессе решения кейса знаний и навыков в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086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887" y="888962"/>
            <a:ext cx="748883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3933056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597666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58" y="370991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41607342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536" y="332656"/>
            <a:ext cx="8424936" cy="619268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35696" y="40466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я применяю кейсы?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Irina\Desktop\IMG202401231551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3" y="3501008"/>
            <a:ext cx="3528393" cy="2646295"/>
          </a:xfrm>
          <a:prstGeom prst="rect">
            <a:avLst/>
          </a:prstGeom>
          <a:noFill/>
        </p:spPr>
      </p:pic>
      <p:pic>
        <p:nvPicPr>
          <p:cNvPr id="1027" name="Picture 3" descr="C:\Users\Irina\Desktop\IMG20240123155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5" y="3573016"/>
            <a:ext cx="3610001" cy="2592288"/>
          </a:xfrm>
          <a:prstGeom prst="rect">
            <a:avLst/>
          </a:prstGeom>
          <a:noFill/>
        </p:spPr>
      </p:pic>
      <p:pic>
        <p:nvPicPr>
          <p:cNvPr id="1028" name="Picture 4" descr="C:\Users\Irina\Pictures\Снимок.PNG"/>
          <p:cNvPicPr>
            <a:picLocks noChangeAspect="1" noChangeArrowheads="1"/>
          </p:cNvPicPr>
          <p:nvPr/>
        </p:nvPicPr>
        <p:blipFill>
          <a:blip r:embed="rId4" cstate="print"/>
          <a:srcRect l="10626"/>
          <a:stretch>
            <a:fillRect/>
          </a:stretch>
        </p:blipFill>
        <p:spPr bwMode="auto">
          <a:xfrm>
            <a:off x="683568" y="1052736"/>
            <a:ext cx="3672408" cy="2273498"/>
          </a:xfrm>
          <a:prstGeom prst="rect">
            <a:avLst/>
          </a:prstGeom>
          <a:noFill/>
        </p:spPr>
      </p:pic>
      <p:pic>
        <p:nvPicPr>
          <p:cNvPr id="1029" name="Picture 5" descr="C:\Users\Irina\Pictures\Снимок 3.PNG"/>
          <p:cNvPicPr>
            <a:picLocks noChangeAspect="1" noChangeArrowheads="1"/>
          </p:cNvPicPr>
          <p:nvPr/>
        </p:nvPicPr>
        <p:blipFill>
          <a:blip r:embed="rId5" cstate="print"/>
          <a:srcRect l="19483"/>
          <a:stretch>
            <a:fillRect/>
          </a:stretch>
        </p:blipFill>
        <p:spPr bwMode="auto">
          <a:xfrm>
            <a:off x="4788024" y="1052736"/>
            <a:ext cx="3600400" cy="22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596" y="738411"/>
            <a:ext cx="727280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 кейс-метода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ситуационного анализа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(метод анализа конкретных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ситуаций)</a:t>
            </a:r>
          </a:p>
          <a:p>
            <a:pPr marL="457200" lvl="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инцидента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(самостоятельный поиск информации, ее сбор, систематизация, анализ);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ситуационно-ролевых игр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(инсценировки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разбора деловой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корреспонденции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игровое проектирование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дискуссии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476672"/>
            <a:ext cx="8352928" cy="590465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548680"/>
            <a:ext cx="7092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ситуационного анализа (метод анализа конкретных ситуаций)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2924944"/>
            <a:ext cx="273630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Кейс- иллюстрация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52120" y="2996952"/>
            <a:ext cx="2808312" cy="9361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Фото-кейс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848" y="4581128"/>
            <a:ext cx="273630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Кейс- стадии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772816"/>
            <a:ext cx="129614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292080" y="1772816"/>
            <a:ext cx="144016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427984" y="1700808"/>
            <a:ext cx="0" cy="2520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395536" y="332656"/>
            <a:ext cx="8280920" cy="61206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899592" y="281555"/>
            <a:ext cx="727280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тапы решения ситуаций: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этап 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ситуацией, ее особенностями;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этап 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выделение основной проблемы (основных проблем);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этап 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предположение проблемы (Почему? Из-за чего? Какие могут быть последствия?);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этап 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анализ последствий принятия того или иного решения;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Пятый этап –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 кейса – предложение одного или нескольких вариантов (последовательности действий).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7544" y="332656"/>
            <a:ext cx="8136904" cy="6120680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Кейс- иллюстрация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dochkiisinochki.ru/wp-content/uploads/2015/05/kartinki-pro-pdd-5.jpg"/>
          <p:cNvPicPr/>
          <p:nvPr/>
        </p:nvPicPr>
        <p:blipFill>
          <a:blip r:embed="rId2" cstate="print"/>
          <a:srcRect b="9871"/>
          <a:stretch>
            <a:fillRect/>
          </a:stretch>
        </p:blipFill>
        <p:spPr bwMode="auto">
          <a:xfrm>
            <a:off x="2411760" y="994642"/>
            <a:ext cx="4860540" cy="3446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403648" y="4479517"/>
            <a:ext cx="748883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вы видите на  фото?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мальчик  не учел перебегая улицу?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девочка хочет сказать мальчику?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Каковы  могут  быть последствия данного  поступка?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Подумайте,  как найти выход из сложившейся ситуации?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бы  вы поступили в оказавшейся ситуации?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88640"/>
            <a:ext cx="8208912" cy="6408712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48" y="476672"/>
            <a:ext cx="1250148" cy="103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</TotalTime>
  <Words>415</Words>
  <Application>Microsoft Office PowerPoint</Application>
  <PresentationFormat>Экран (4:3)</PresentationFormat>
  <Paragraphs>78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Тема Office</vt:lpstr>
      <vt:lpstr> Использование кейс - технологии в работе с детьми дошкольного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Кейс- иллюстрация</vt:lpstr>
      <vt:lpstr>Презентация PowerPoint</vt:lpstr>
      <vt:lpstr>Презентация PowerPoint</vt:lpstr>
      <vt:lpstr>Кейс - стадии</vt:lpstr>
      <vt:lpstr> Использование кейс - технологии в работе с детьми дошкольного возраста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</cp:lastModifiedBy>
  <cp:revision>68</cp:revision>
  <dcterms:created xsi:type="dcterms:W3CDTF">2020-12-15T15:15:07Z</dcterms:created>
  <dcterms:modified xsi:type="dcterms:W3CDTF">2024-04-03T08:55:14Z</dcterms:modified>
</cp:coreProperties>
</file>