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77" r:id="rId2"/>
    <p:sldId id="278" r:id="rId3"/>
    <p:sldId id="276" r:id="rId4"/>
    <p:sldId id="280" r:id="rId5"/>
    <p:sldId id="256" r:id="rId6"/>
    <p:sldId id="265" r:id="rId7"/>
    <p:sldId id="264" r:id="rId8"/>
    <p:sldId id="281" r:id="rId9"/>
    <p:sldId id="257" r:id="rId10"/>
    <p:sldId id="258" r:id="rId11"/>
    <p:sldId id="271" r:id="rId12"/>
    <p:sldId id="270" r:id="rId13"/>
    <p:sldId id="282" r:id="rId14"/>
    <p:sldId id="283" r:id="rId15"/>
    <p:sldId id="284" r:id="rId16"/>
    <p:sldId id="285" r:id="rId17"/>
    <p:sldId id="286" r:id="rId18"/>
    <p:sldId id="287" r:id="rId19"/>
    <p:sldId id="266" r:id="rId20"/>
    <p:sldId id="261" r:id="rId21"/>
    <p:sldId id="263" r:id="rId22"/>
    <p:sldId id="262" r:id="rId23"/>
    <p:sldId id="272" r:id="rId24"/>
    <p:sldId id="275" r:id="rId25"/>
    <p:sldId id="274" r:id="rId26"/>
    <p:sldId id="273" r:id="rId27"/>
    <p:sldId id="28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34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10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1555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20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3309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73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923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6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879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997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257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8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7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191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43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30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EF3B9-D511-49C4-8F68-E03F1860108A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F9589D-8ED7-4375-A3E4-5E05F0C05E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7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E3607-F38F-9E7B-1CC8-A763B03B0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242" y="372980"/>
            <a:ext cx="11201399" cy="1371599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МАДОУ «Детский сад № 10» г. Усинска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1695DA-DACA-23E3-685E-A66A2C585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733" y="1351100"/>
            <a:ext cx="11878734" cy="5245769"/>
          </a:xfrm>
        </p:spPr>
        <p:txBody>
          <a:bodyPr>
            <a:normAutofit fontScale="55000" lnSpcReduction="20000"/>
          </a:bodyPr>
          <a:lstStyle/>
          <a:p>
            <a:pPr indent="450215" algn="ctr">
              <a:lnSpc>
                <a:spcPct val="120000"/>
              </a:lnSpc>
              <a:spcAft>
                <a:spcPts val="1000"/>
              </a:spcAft>
            </a:pPr>
            <a:r>
              <a:rPr lang="ru-RU" sz="3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ИГР В СОЛЯНОЙ КОМНАТЕ С ДЕТЬМИ </a:t>
            </a:r>
          </a:p>
          <a:p>
            <a:pPr indent="450215" algn="ctr">
              <a:lnSpc>
                <a:spcPct val="120000"/>
              </a:lnSpc>
              <a:spcAft>
                <a:spcPts val="1000"/>
              </a:spcAft>
            </a:pPr>
            <a:r>
              <a:rPr lang="ru-RU" sz="3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ВОЗРАСТА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Салманова </a:t>
            </a:r>
            <a:r>
              <a:rPr kumimoji="0" lang="ru-RU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Десте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Назимовна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воспитатель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Усинск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2024г.</a:t>
            </a:r>
            <a:endParaRPr lang="ru-RU" sz="35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33554-0372-58E1-2A67-157D14715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93" y="2497218"/>
            <a:ext cx="3553328" cy="23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5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9B21F-C5F3-0B23-3B37-703265CF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4113" y="332873"/>
            <a:ext cx="7144413" cy="749968"/>
          </a:xfrm>
        </p:spPr>
        <p:txBody>
          <a:bodyPr>
            <a:norm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«Художники»</a:t>
            </a:r>
            <a:endParaRPr lang="ru-RU" sz="4000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4340DD8-383E-B8F3-6C65-4592C9446D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10" y="1925053"/>
            <a:ext cx="6427538" cy="4820653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B31543-8E93-798F-8874-1271A8DF6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29" y="1938423"/>
            <a:ext cx="3610476" cy="481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35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0025A4-F5A7-497D-2D1B-77604EC2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04273"/>
            <a:ext cx="8596668" cy="164030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на развитие речевого дыхания</a:t>
            </a:r>
            <a:br>
              <a:rPr lang="ru-RU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«Прокачка»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2F78CE5-1EB8-0E44-17BC-4B39C11672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930400"/>
            <a:ext cx="6039032" cy="452927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4771CA6-BB47-0BDC-C0DD-C002DB82DFC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4364" y="2496561"/>
            <a:ext cx="4529272" cy="3396953"/>
          </a:xfrm>
        </p:spPr>
      </p:pic>
    </p:spTree>
    <p:extLst>
      <p:ext uri="{BB962C8B-B14F-4D97-AF65-F5344CB8AC3E}">
        <p14:creationId xmlns:p14="http://schemas.microsoft.com/office/powerpoint/2010/main" val="1888992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50B8FF-B246-720E-C636-06AD1986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8" y="155575"/>
            <a:ext cx="8596668" cy="7227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Задуй свечку»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4C63FF-BC9C-2DFE-9744-E628C6EB36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7" y="914903"/>
            <a:ext cx="4389176" cy="585223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299A78D-C039-60F2-2B76-6E9147DD42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477" y="914903"/>
            <a:ext cx="4389176" cy="5852235"/>
          </a:xfrm>
        </p:spPr>
      </p:pic>
    </p:spTree>
    <p:extLst>
      <p:ext uri="{BB962C8B-B14F-4D97-AF65-F5344CB8AC3E}">
        <p14:creationId xmlns:p14="http://schemas.microsoft.com/office/powerpoint/2010/main" val="3707509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E2E20-9E7E-02CB-B9B1-76F997996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9968"/>
          </a:xfrm>
        </p:spPr>
        <p:txBody>
          <a:bodyPr>
            <a:norm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«Космос»</a:t>
            </a:r>
            <a:endParaRPr lang="ru-RU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FB5C026-E95F-85CB-5521-95457016F3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6" r="5575" b="20126"/>
          <a:stretch/>
        </p:blipFill>
        <p:spPr>
          <a:xfrm>
            <a:off x="316387" y="2015021"/>
            <a:ext cx="3349894" cy="474709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BFD47D3-E0B4-3035-5C61-7B7E5CD3C8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2" t="13151" r="7932" b="19895"/>
          <a:stretch/>
        </p:blipFill>
        <p:spPr>
          <a:xfrm>
            <a:off x="3898232" y="2015021"/>
            <a:ext cx="3176337" cy="472340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B2081E-D271-77E5-6C3E-28A418E0F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9" r="1917" b="10288"/>
          <a:stretch/>
        </p:blipFill>
        <p:spPr>
          <a:xfrm>
            <a:off x="7306520" y="2026866"/>
            <a:ext cx="3396331" cy="47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65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57BDA-3C82-A174-C02B-076B2A55E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8095"/>
          </a:xfrm>
        </p:spPr>
        <p:txBody>
          <a:bodyPr>
            <a:norm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«Лето»</a:t>
            </a:r>
            <a:endParaRPr lang="ru-RU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4FC2FD-D0E3-E27F-A21D-7880B5E693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3999" r="-2826"/>
          <a:stretch/>
        </p:blipFill>
        <p:spPr>
          <a:xfrm>
            <a:off x="535534" y="1920237"/>
            <a:ext cx="2936307" cy="481440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D3A2478-C9F8-3BE9-E107-EE64711D62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0" r="-943"/>
          <a:stretch/>
        </p:blipFill>
        <p:spPr>
          <a:xfrm>
            <a:off x="7916972" y="1930400"/>
            <a:ext cx="2936307" cy="480423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53F99A-B158-9925-6FC2-028C45D1C2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4210" r="833" b="8889"/>
          <a:stretch/>
        </p:blipFill>
        <p:spPr>
          <a:xfrm>
            <a:off x="3862138" y="1927065"/>
            <a:ext cx="3212430" cy="480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52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66BA4-2BC2-8F6B-B497-B145748E4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10" y="385763"/>
            <a:ext cx="8596668" cy="757237"/>
          </a:xfrm>
        </p:spPr>
        <p:txBody>
          <a:bodyPr>
            <a:norm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«Зима»</a:t>
            </a:r>
            <a:endParaRPr lang="ru-RU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DDA4856-BA8D-2E93-C8C0-42B8E05BC8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841" r="-5533" b="10720"/>
          <a:stretch/>
        </p:blipFill>
        <p:spPr>
          <a:xfrm>
            <a:off x="390158" y="1311442"/>
            <a:ext cx="3355181" cy="547103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2C8CC9-0672-F7B5-3A2E-275E0D17A9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40" y="4114852"/>
            <a:ext cx="5928051" cy="2667622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68D17D-7666-2E24-A731-00B2A785C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339" y="1331210"/>
            <a:ext cx="5928050" cy="26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7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62FD7-0799-FB41-00A8-4741DDD7A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0284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2E83C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рячий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чай»</a:t>
            </a: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8FC8411-75C9-A523-B9DF-32B4471CC1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" r="-1127"/>
          <a:stretch/>
        </p:blipFill>
        <p:spPr>
          <a:xfrm>
            <a:off x="587250" y="1930400"/>
            <a:ext cx="2330748" cy="473845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CECB04E-F5C3-E6A2-B336-DFD90494CA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t="-204" r="28450"/>
          <a:stretch/>
        </p:blipFill>
        <p:spPr>
          <a:xfrm>
            <a:off x="3252648" y="1930400"/>
            <a:ext cx="6709499" cy="4738458"/>
          </a:xfrm>
        </p:spPr>
      </p:pic>
    </p:spTree>
    <p:extLst>
      <p:ext uri="{BB962C8B-B14F-4D97-AF65-F5344CB8AC3E}">
        <p14:creationId xmlns:p14="http://schemas.microsoft.com/office/powerpoint/2010/main" val="4105768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904B3-5949-644B-A03A-B27738961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39" y="341411"/>
            <a:ext cx="8596668" cy="858253"/>
          </a:xfrm>
        </p:spPr>
        <p:txBody>
          <a:bodyPr/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«Сдуй снежинку»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DDE6260-800B-1125-6815-E07C5B148B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0" r="2134" b="8735"/>
          <a:stretch/>
        </p:blipFill>
        <p:spPr>
          <a:xfrm>
            <a:off x="235853" y="1477305"/>
            <a:ext cx="2890350" cy="503137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7D36CF0-9AD3-9C7B-A44E-68CB6F3803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0"/>
          <a:stretch/>
        </p:blipFill>
        <p:spPr>
          <a:xfrm>
            <a:off x="3436017" y="1477305"/>
            <a:ext cx="2759241" cy="503928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C0FAD7-BC98-DE68-3F90-225973208D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2722" r="1929" b="21090"/>
          <a:stretch/>
        </p:blipFill>
        <p:spPr>
          <a:xfrm>
            <a:off x="6505073" y="1467853"/>
            <a:ext cx="3366912" cy="50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34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CC351-6D03-E1C7-03CA-F99453330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2158"/>
          </a:xfrm>
        </p:spPr>
        <p:txBody>
          <a:bodyPr>
            <a:norm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«Лети бабочка»</a:t>
            </a:r>
            <a:endParaRPr lang="ru-RU" sz="40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AD41668-D22C-FB16-F93E-0BF6BB6427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0"/>
          <a:stretch/>
        </p:blipFill>
        <p:spPr>
          <a:xfrm>
            <a:off x="232164" y="1773989"/>
            <a:ext cx="2715573" cy="497915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8ADB8ED-02EF-E6B0-10FE-0851FEE00B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925" y="1773989"/>
            <a:ext cx="8459263" cy="4979153"/>
          </a:xfrm>
        </p:spPr>
      </p:pic>
    </p:spTree>
    <p:extLst>
      <p:ext uri="{BB962C8B-B14F-4D97-AF65-F5344CB8AC3E}">
        <p14:creationId xmlns:p14="http://schemas.microsoft.com/office/powerpoint/2010/main" val="3863784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4F248-D385-4DEB-3A5E-1B400604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676" y="206596"/>
            <a:ext cx="6954253" cy="66326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</a:rPr>
              <a:t>Сюжетная игра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35E3989-CC80-98AB-AEA9-A88CB2A3C4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" y="2114441"/>
            <a:ext cx="3489159" cy="4652841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B6EC7FA-ACF2-7B9B-5B52-928704B6CC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96" y="2114441"/>
            <a:ext cx="6203789" cy="4652841"/>
          </a:xfrm>
        </p:spPr>
      </p:pic>
    </p:spTree>
    <p:extLst>
      <p:ext uri="{BB962C8B-B14F-4D97-AF65-F5344CB8AC3E}">
        <p14:creationId xmlns:p14="http://schemas.microsoft.com/office/powerpoint/2010/main" val="3619385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47115-022C-8E2E-8F8D-139AB8E89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959" y="812132"/>
            <a:ext cx="8915399" cy="860257"/>
          </a:xfrm>
        </p:spPr>
        <p:txBody>
          <a:bodyPr>
            <a:normAutofit/>
          </a:bodyPr>
          <a:lstStyle/>
          <a:p>
            <a:pPr algn="l">
              <a:lnSpc>
                <a:spcPts val="1875"/>
              </a:lnSpc>
              <a:spcAft>
                <a:spcPts val="800"/>
              </a:spcAft>
            </a:pPr>
            <a:r>
              <a:rPr kumimoji="0" lang="ru-RU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Цель:</a:t>
            </a:r>
            <a:r>
              <a:rPr kumimoji="0" lang="ru-RU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ru-RU" alt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укрепление </a:t>
            </a:r>
            <a:r>
              <a:rPr lang="ru-RU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здоровья детей </a:t>
            </a:r>
            <a:r>
              <a:rPr lang="ru-RU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раннего</a:t>
            </a:r>
            <a:r>
              <a:rPr lang="ru-RU" sz="2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возраста путем посещения </a:t>
            </a:r>
            <a:r>
              <a:rPr lang="ru-RU" sz="240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соляной комнаты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1788E-06ED-F268-2E5A-BB587FC56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5061" y="2350001"/>
            <a:ext cx="8629065" cy="3695867"/>
          </a:xfrm>
        </p:spPr>
        <p:txBody>
          <a:bodyPr>
            <a:normAutofit fontScale="25000" lnSpcReduction="20000"/>
          </a:bodyPr>
          <a:lstStyle/>
          <a:p>
            <a:pPr algn="l">
              <a:lnSpc>
                <a:spcPct val="120000"/>
              </a:lnSpc>
              <a:spcAft>
                <a:spcPts val="800"/>
              </a:spcAft>
            </a:pPr>
            <a:r>
              <a:rPr lang="ru-RU" sz="64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6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  <a:endParaRPr lang="ru-RU" sz="64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Aft>
                <a:spcPts val="800"/>
              </a:spcAft>
            </a:pPr>
            <a:r>
              <a:rPr lang="ru-RU" sz="80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сохранять и укреплять здоровья детей через комплекс  групповых занятий;</a:t>
            </a:r>
            <a:endParaRPr lang="ru-RU" sz="64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Aft>
                <a:spcPts val="800"/>
              </a:spcAft>
            </a:pPr>
            <a:r>
              <a:rPr lang="ru-RU" sz="80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способствовать укреплению иммунитета и повышению устойчивости детского организма к неблагоприятным воздействиям окружающей среды;</a:t>
            </a:r>
            <a:endParaRPr lang="ru-RU" sz="6400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Aft>
                <a:spcPts val="800"/>
              </a:spcAft>
            </a:pPr>
            <a:r>
              <a:rPr lang="ru-RU" sz="80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создать условия для повышения и укрепления здоровья детей дошкольного возраста путем проведение игровых мероприятий: пальчиковых игр и</a:t>
            </a:r>
            <a:r>
              <a:rPr kumimoji="0" lang="ru-RU" sz="8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игр с солью</a:t>
            </a:r>
            <a:r>
              <a:rPr lang="ru-RU" sz="80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дыхательной гимнастики; сюжетных игр; различных игр на сенсорное развитие.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454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DC1B9-5B95-93AC-EFB5-6F298D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19" y="190332"/>
            <a:ext cx="8596668" cy="796257"/>
          </a:xfrm>
        </p:spPr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Сюжетная игра</a:t>
            </a: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7C8255EE-9277-626C-6581-5D0F00716B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4" y="1259014"/>
            <a:ext cx="4056489" cy="540865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13302D6E-E472-08F6-DDBA-C9ABEC2A3C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733" y="1259012"/>
            <a:ext cx="4056489" cy="5408653"/>
          </a:xfrm>
        </p:spPr>
      </p:pic>
    </p:spTree>
    <p:extLst>
      <p:ext uri="{BB962C8B-B14F-4D97-AF65-F5344CB8AC3E}">
        <p14:creationId xmlns:p14="http://schemas.microsoft.com/office/powerpoint/2010/main" val="2093140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AC718-6BAD-126E-5AA1-881E89092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18" y="164431"/>
            <a:ext cx="8596668" cy="1320800"/>
          </a:xfrm>
        </p:spPr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Сюжетная игра</a:t>
            </a: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A88D13F6-0118-846A-5963-D07757C7E1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7" y="1611437"/>
            <a:ext cx="3811598" cy="5082132"/>
          </a:xfrm>
        </p:spPr>
      </p:pic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015972C1-F097-4553-9C53-A7137831ED8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754" y="1611437"/>
            <a:ext cx="3811598" cy="5082132"/>
          </a:xfrm>
        </p:spPr>
      </p:pic>
    </p:spTree>
    <p:extLst>
      <p:ext uri="{BB962C8B-B14F-4D97-AF65-F5344CB8AC3E}">
        <p14:creationId xmlns:p14="http://schemas.microsoft.com/office/powerpoint/2010/main" val="76875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3E5F-1656-C664-B762-242CAD8D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76" y="260685"/>
            <a:ext cx="8596668" cy="1320800"/>
          </a:xfrm>
        </p:spPr>
        <p:txBody>
          <a:bodyPr/>
          <a:lstStyle/>
          <a:p>
            <a:pPr algn="ctr"/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Сюжетная игра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3C971C8-4FB9-B436-E15C-729472189D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76" y="1393699"/>
            <a:ext cx="4286808" cy="545809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9B71273-599D-B279-ED4E-705A02CD01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8" b="20069"/>
          <a:stretch/>
        </p:blipFill>
        <p:spPr>
          <a:xfrm>
            <a:off x="4961607" y="1399901"/>
            <a:ext cx="4020577" cy="5451897"/>
          </a:xfrm>
        </p:spPr>
      </p:pic>
    </p:spTree>
    <p:extLst>
      <p:ext uri="{BB962C8B-B14F-4D97-AF65-F5344CB8AC3E}">
        <p14:creationId xmlns:p14="http://schemas.microsoft.com/office/powerpoint/2010/main" val="3041606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F754B-2485-8445-1B6A-D0C27C662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622" y="624110"/>
            <a:ext cx="8025062" cy="10362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Сортер-Сортируем по цветам крышки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104DC0C-5AD5-4072-9049-CB4DF15417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73" y="1576137"/>
            <a:ext cx="3610068" cy="48134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958C099-B501-DB85-8A6D-2B2D2B9B1C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807" y="1599461"/>
            <a:ext cx="3610068" cy="4813425"/>
          </a:xfrm>
        </p:spPr>
      </p:pic>
    </p:spTree>
    <p:extLst>
      <p:ext uri="{BB962C8B-B14F-4D97-AF65-F5344CB8AC3E}">
        <p14:creationId xmlns:p14="http://schemas.microsoft.com/office/powerpoint/2010/main" val="638050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F2576-37B3-1BDE-0607-E3A27B24F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1" y="169653"/>
            <a:ext cx="8596668" cy="8891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фигуры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96CD9FA-C0B2-A802-54FA-91303BA4B3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47" y="1490453"/>
            <a:ext cx="3916278" cy="522170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D343046-D4FA-4E0D-4E2F-09B9604363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705" y="1490454"/>
            <a:ext cx="3918284" cy="5224380"/>
          </a:xfrm>
        </p:spPr>
      </p:pic>
    </p:spTree>
    <p:extLst>
      <p:ext uri="{BB962C8B-B14F-4D97-AF65-F5344CB8AC3E}">
        <p14:creationId xmlns:p14="http://schemas.microsoft.com/office/powerpoint/2010/main" val="15178332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E5E59-4DA6-90CB-31C2-25751DF01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02" y="248653"/>
            <a:ext cx="8596668" cy="79021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разложи по образцу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EF3ED29-5C84-D26D-2552-8B98EC7D64C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7" y="1399819"/>
            <a:ext cx="4052229" cy="540297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5624FCD-C977-FB09-EED5-999FE92419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42" y="1399820"/>
            <a:ext cx="4052228" cy="5402972"/>
          </a:xfrm>
        </p:spPr>
      </p:pic>
    </p:spTree>
    <p:extLst>
      <p:ext uri="{BB962C8B-B14F-4D97-AF65-F5344CB8AC3E}">
        <p14:creationId xmlns:p14="http://schemas.microsoft.com/office/powerpoint/2010/main" val="1688404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2AE4B-CC41-437D-E662-EBC8F196F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Игра разложи по образцу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F928CB0-6FF4-BC1C-F20C-2BAF4259F5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1" y="1930400"/>
            <a:ext cx="3286469" cy="438196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04C33F5-1C7D-3250-3F9A-AD85F4EFE8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69" y="1930400"/>
            <a:ext cx="5842614" cy="4381960"/>
          </a:xfrm>
        </p:spPr>
      </p:pic>
    </p:spTree>
    <p:extLst>
      <p:ext uri="{BB962C8B-B14F-4D97-AF65-F5344CB8AC3E}">
        <p14:creationId xmlns:p14="http://schemas.microsoft.com/office/powerpoint/2010/main" val="2662744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E3607-F38F-9E7B-1CC8-A763B03B0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2242" y="372980"/>
            <a:ext cx="11201399" cy="1371599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b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МАДОУ «Детский сад № 10» г. Усинска</a:t>
            </a: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1695DA-DACA-23E3-685E-A66A2C585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733" y="1351100"/>
            <a:ext cx="11878734" cy="5245769"/>
          </a:xfrm>
        </p:spPr>
        <p:txBody>
          <a:bodyPr>
            <a:normAutofit fontScale="55000" lnSpcReduction="20000"/>
          </a:bodyPr>
          <a:lstStyle/>
          <a:p>
            <a:pPr indent="450215" algn="ctr">
              <a:lnSpc>
                <a:spcPct val="120000"/>
              </a:lnSpc>
              <a:spcAft>
                <a:spcPts val="1000"/>
              </a:spcAft>
            </a:pPr>
            <a:r>
              <a:rPr lang="ru-RU" sz="3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ИГР В СОЛЯНОЙ КОМНАТЕ С ДЕТЬМИ </a:t>
            </a:r>
          </a:p>
          <a:p>
            <a:pPr indent="450215" algn="ctr">
              <a:lnSpc>
                <a:spcPct val="120000"/>
              </a:lnSpc>
              <a:spcAft>
                <a:spcPts val="1000"/>
              </a:spcAft>
            </a:pPr>
            <a:r>
              <a:rPr lang="ru-RU" sz="3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ДОШКОЛЬНОГО ВОЗРАСТА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ru-RU" sz="3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Автор: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Салманова </a:t>
            </a:r>
            <a:r>
              <a:rPr kumimoji="0" lang="ru-RU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Десте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Назимовна</a:t>
            </a: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воспитатель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5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ru-RU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Усинск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ru-RU" sz="3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2024г.</a:t>
            </a:r>
            <a:endParaRPr lang="ru-RU" sz="35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33554-0372-58E1-2A67-157D147159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793" y="2497218"/>
            <a:ext cx="3553328" cy="23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664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79871-BF60-742B-3B85-15FBAC661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7" y="263163"/>
            <a:ext cx="9071810" cy="1381822"/>
          </a:xfrm>
        </p:spPr>
        <p:txBody>
          <a:bodyPr>
            <a:norm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Пальчиковая гимнастика и игры с солью </a:t>
            </a:r>
            <a:br>
              <a:rPr lang="ru-RU" sz="2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</a:t>
            </a:r>
            <a:r>
              <a:rPr lang="ru-RU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аучок»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0B9F82A-F05A-9083-020C-8A9CFDB8BD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06" y="1644985"/>
            <a:ext cx="3820672" cy="509423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CCD285F-4725-9E20-D2D8-4AEBB4F6E5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4985"/>
            <a:ext cx="3820672" cy="5094231"/>
          </a:xfrm>
        </p:spPr>
      </p:pic>
    </p:spTree>
    <p:extLst>
      <p:ext uri="{BB962C8B-B14F-4D97-AF65-F5344CB8AC3E}">
        <p14:creationId xmlns:p14="http://schemas.microsoft.com/office/powerpoint/2010/main" val="356381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F9CA333-F331-BEFF-30D5-72DE5112F2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5" y="466739"/>
            <a:ext cx="4881206" cy="220038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6A63B0C-2E59-BE9C-0ED8-55B65633D5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2" y="3817896"/>
            <a:ext cx="5053569" cy="227410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392B33E-44FA-FD63-6E71-CD06A534D9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44" y="443094"/>
            <a:ext cx="5053568" cy="227410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26DBBE-5CD7-A725-7946-D3B2F19909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44" y="3817896"/>
            <a:ext cx="5044742" cy="2274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47C9F3-1DFF-3C79-9B3C-0D9D86394FC4}"/>
              </a:ext>
            </a:extLst>
          </p:cNvPr>
          <p:cNvSpPr txBox="1"/>
          <p:nvPr/>
        </p:nvSpPr>
        <p:spPr>
          <a:xfrm>
            <a:off x="7285121" y="2875278"/>
            <a:ext cx="2519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«Кулачки»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2AF74-AD59-4819-5EEF-28EA38327582}"/>
              </a:ext>
            </a:extLst>
          </p:cNvPr>
          <p:cNvSpPr txBox="1"/>
          <p:nvPr/>
        </p:nvSpPr>
        <p:spPr>
          <a:xfrm>
            <a:off x="2073055" y="2794417"/>
            <a:ext cx="2111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«Паучок»</a:t>
            </a:r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72A731-37E3-FBC8-B214-8C1D91D5F461}"/>
              </a:ext>
            </a:extLst>
          </p:cNvPr>
          <p:cNvSpPr txBox="1"/>
          <p:nvPr/>
        </p:nvSpPr>
        <p:spPr>
          <a:xfrm>
            <a:off x="5040229" y="6238318"/>
            <a:ext cx="2111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«Гуси»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224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6D9DC-4C56-6C62-B357-15EAF014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569" y="445170"/>
            <a:ext cx="4126832" cy="962526"/>
          </a:xfrm>
        </p:spPr>
        <p:txBody>
          <a:bodyPr>
            <a:no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Моем ручки»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DCDC313E-8994-4E82-7F96-DF3B06F24B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27" y="1705851"/>
            <a:ext cx="3721361" cy="4961816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74B031F-2DFE-4AAD-39C0-46606E34BA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530" y="1705851"/>
            <a:ext cx="3721362" cy="4961817"/>
          </a:xfrm>
        </p:spPr>
      </p:pic>
    </p:spTree>
    <p:extLst>
      <p:ext uri="{BB962C8B-B14F-4D97-AF65-F5344CB8AC3E}">
        <p14:creationId xmlns:p14="http://schemas.microsoft.com/office/powerpoint/2010/main" val="2352261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96EB89-B2D2-52A0-6AAB-E6F0B89B6585}"/>
              </a:ext>
            </a:extLst>
          </p:cNvPr>
          <p:cNvSpPr txBox="1"/>
          <p:nvPr/>
        </p:nvSpPr>
        <p:spPr>
          <a:xfrm>
            <a:off x="553452" y="344314"/>
            <a:ext cx="9180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Прячем и ищем сокровище (кладоискатели)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78DD0D7-DFC2-0636-3A0F-A215B97060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88" y="1540043"/>
            <a:ext cx="3742678" cy="4973643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C80161A-8C6D-10C9-B7B7-B0275959CA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10" y="1540044"/>
            <a:ext cx="3730231" cy="4973642"/>
          </a:xfrm>
        </p:spPr>
      </p:pic>
    </p:spTree>
    <p:extLst>
      <p:ext uri="{BB962C8B-B14F-4D97-AF65-F5344CB8AC3E}">
        <p14:creationId xmlns:p14="http://schemas.microsoft.com/office/powerpoint/2010/main" val="229231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68A4101-A2CA-112D-3A87-C81B128DB2E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56" y="1538313"/>
            <a:ext cx="6593168" cy="494387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42AB24DF-893F-8717-E939-472B527356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9665" y="2147067"/>
            <a:ext cx="4867089" cy="364957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3753B-E6DB-625E-60EC-3FED7446CBBE}"/>
              </a:ext>
            </a:extLst>
          </p:cNvPr>
          <p:cNvSpPr txBox="1"/>
          <p:nvPr/>
        </p:nvSpPr>
        <p:spPr>
          <a:xfrm>
            <a:off x="172055" y="452599"/>
            <a:ext cx="867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Прячем и ищем сокровище (кладоискатели)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2E83C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13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5991DD-F136-F6DF-C495-C51377807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401" y="300790"/>
            <a:ext cx="8596668" cy="757990"/>
          </a:xfrm>
        </p:spPr>
        <p:txBody>
          <a:bodyPr>
            <a:normAutofit/>
          </a:bodyPr>
          <a:lstStyle/>
          <a:p>
            <a:pPr algn="ctr"/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«Поварята»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4661ED0-531A-2CCC-21F6-04D367EF24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18"/>
          <a:stretch/>
        </p:blipFill>
        <p:spPr>
          <a:xfrm>
            <a:off x="677333" y="1357773"/>
            <a:ext cx="4162017" cy="530148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7D217CC-546A-89B8-2412-EEA9936710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65"/>
          <a:stretch/>
        </p:blipFill>
        <p:spPr>
          <a:xfrm>
            <a:off x="5354963" y="1357773"/>
            <a:ext cx="4162016" cy="5301480"/>
          </a:xfrm>
        </p:spPr>
      </p:pic>
    </p:spTree>
    <p:extLst>
      <p:ext uri="{BB962C8B-B14F-4D97-AF65-F5344CB8AC3E}">
        <p14:creationId xmlns:p14="http://schemas.microsoft.com/office/powerpoint/2010/main" val="5205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E10E6-D509-BB2F-3CF0-6411ED3B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580" y="634593"/>
            <a:ext cx="8596668" cy="1037797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2E83C3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«Художники»</a:t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72752FD-5C3F-48C4-F744-D749702123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7" y="2129589"/>
            <a:ext cx="5891561" cy="4418670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310659DB-40F4-5701-3645-3F0F9B1D4A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5" y="2129587"/>
            <a:ext cx="3314002" cy="4418671"/>
          </a:xfrm>
        </p:spPr>
      </p:pic>
    </p:spTree>
    <p:extLst>
      <p:ext uri="{BB962C8B-B14F-4D97-AF65-F5344CB8AC3E}">
        <p14:creationId xmlns:p14="http://schemas.microsoft.com/office/powerpoint/2010/main" val="23658163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1498</TotalTime>
  <Words>263</Words>
  <Application>Microsoft Office PowerPoint</Application>
  <PresentationFormat>Широкоэкранный</PresentationFormat>
  <Paragraphs>63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Times New Roman</vt:lpstr>
      <vt:lpstr>Trebuchet MS</vt:lpstr>
      <vt:lpstr>Wingdings 3</vt:lpstr>
      <vt:lpstr>Аспект</vt:lpstr>
      <vt:lpstr>Муниципальное автономное дошкольное образовательное учреждение  МАДОУ «Детский сад № 10» г. Усинска </vt:lpstr>
      <vt:lpstr>Цель: укрепление здоровья детей раннего возраста путем посещения соляной комнаты</vt:lpstr>
      <vt:lpstr>Пальчиковая гимнастика и игры с солью  «Паучок»</vt:lpstr>
      <vt:lpstr>Презентация PowerPoint</vt:lpstr>
      <vt:lpstr>«Моем ручки»</vt:lpstr>
      <vt:lpstr>Презентация PowerPoint</vt:lpstr>
      <vt:lpstr>Презентация PowerPoint</vt:lpstr>
      <vt:lpstr>«Поварята»</vt:lpstr>
      <vt:lpstr>«Художники» </vt:lpstr>
      <vt:lpstr>«Художники»</vt:lpstr>
      <vt:lpstr>Игры на развитие речевого дыхания  «Прокачка»</vt:lpstr>
      <vt:lpstr>«Задуй свечку»</vt:lpstr>
      <vt:lpstr>«Космос»</vt:lpstr>
      <vt:lpstr>«Лето»</vt:lpstr>
      <vt:lpstr>«Зима»</vt:lpstr>
      <vt:lpstr>«Горячий чай»   </vt:lpstr>
      <vt:lpstr>«Сдуй снежинку»</vt:lpstr>
      <vt:lpstr>«Лети бабочка»</vt:lpstr>
      <vt:lpstr>Сюжетная игра</vt:lpstr>
      <vt:lpstr>Сюжетная игра</vt:lpstr>
      <vt:lpstr>Сюжетная игра</vt:lpstr>
      <vt:lpstr>Сюжетная игра</vt:lpstr>
      <vt:lpstr>Сортер-Сортируем по цветам крышки</vt:lpstr>
      <vt:lpstr>Геометрические фигуры</vt:lpstr>
      <vt:lpstr>Игра разложи по образцу</vt:lpstr>
      <vt:lpstr>Игра разложи по образцу</vt:lpstr>
      <vt:lpstr>Муниципальное автономное дошкольное образовательное учреждение  МАДОУ «Детский сад № 10» г. Усинска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Десте Салманова</dc:creator>
  <cp:lastModifiedBy>Десте Салманова</cp:lastModifiedBy>
  <cp:revision>15</cp:revision>
  <dcterms:created xsi:type="dcterms:W3CDTF">2024-03-21T06:51:33Z</dcterms:created>
  <dcterms:modified xsi:type="dcterms:W3CDTF">2024-04-09T19:42:14Z</dcterms:modified>
</cp:coreProperties>
</file>