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77" r:id="rId2"/>
    <p:sldId id="258" r:id="rId3"/>
    <p:sldId id="259" r:id="rId4"/>
    <p:sldId id="261" r:id="rId5"/>
    <p:sldId id="260" r:id="rId6"/>
    <p:sldId id="279" r:id="rId7"/>
    <p:sldId id="263" r:id="rId8"/>
    <p:sldId id="275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0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8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4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0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0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7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0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1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1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99792" y="5517232"/>
            <a:ext cx="6204177" cy="78316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Автор: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Кравченко Виктория Анатольевна,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воспитатель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35896" y="188640"/>
            <a:ext cx="5268073" cy="10195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Муниципальное автономное дошкольное образовательное </a:t>
            </a:r>
            <a:r>
              <a:rPr lang="ru-RU" sz="21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учреждение </a:t>
            </a:r>
            <a:endParaRPr lang="ru-RU" sz="2100" b="1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1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Детский сад № 10» г. Усинска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11760" y="4797152"/>
            <a:ext cx="5595048" cy="5040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Играем и развиваемся с губкой!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67" y="1340768"/>
            <a:ext cx="4762129" cy="3456384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1" y="2689309"/>
            <a:ext cx="3035124" cy="214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1" b="15469"/>
          <a:stretch/>
        </p:blipFill>
        <p:spPr>
          <a:xfrm>
            <a:off x="216600" y="152902"/>
            <a:ext cx="3275280" cy="21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41168"/>
            <a:ext cx="75438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Сопоставь цвет прищепки с губкой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 пару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021906" cy="40730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702050" cy="3883326"/>
          </a:xfrm>
        </p:spPr>
      </p:pic>
    </p:spTree>
    <p:extLst>
      <p:ext uri="{BB962C8B-B14F-4D97-AF65-F5344CB8AC3E}">
        <p14:creationId xmlns:p14="http://schemas.microsoft.com/office/powerpoint/2010/main" val="3140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41090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Соотнесение формы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силуэтом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«Вкладыши»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4395257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8" y="620688"/>
            <a:ext cx="4428230" cy="4721274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4343" y="5341962"/>
            <a:ext cx="4109080" cy="75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Группировка по цвету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71087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229019" cy="324036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5373217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Группировка, соотнесение по цвету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4104456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Соотнеси по цвету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«Эскимо»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244127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83" y="801197"/>
            <a:ext cx="4384018" cy="4860111"/>
          </a:xfrm>
        </p:spPr>
      </p:pic>
    </p:spTree>
    <p:extLst>
      <p:ext uri="{BB962C8B-B14F-4D97-AF65-F5344CB8AC3E}">
        <p14:creationId xmlns:p14="http://schemas.microsoft.com/office/powerpoint/2010/main" val="31382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72008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131"/>
            <a:ext cx="4104456" cy="52551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59172"/>
            <a:ext cx="4132035" cy="3312319"/>
          </a:xfrm>
        </p:spPr>
      </p:pic>
    </p:spTree>
    <p:extLst>
      <p:ext uri="{BB962C8B-B14F-4D97-AF65-F5344CB8AC3E}">
        <p14:creationId xmlns:p14="http://schemas.microsoft.com/office/powerpoint/2010/main" val="24519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157192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192137" cy="4320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124411"/>
            <a:ext cx="4181899" cy="4536837"/>
          </a:xfrm>
        </p:spPr>
      </p:pic>
    </p:spTree>
    <p:extLst>
      <p:ext uri="{BB962C8B-B14F-4D97-AF65-F5344CB8AC3E}">
        <p14:creationId xmlns:p14="http://schemas.microsoft.com/office/powerpoint/2010/main" val="7320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653136"/>
            <a:ext cx="4392487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Превращения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Зайка , ежик 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2567"/>
            <a:ext cx="4438449" cy="44145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43" y="876029"/>
            <a:ext cx="4366202" cy="4497187"/>
          </a:xfrm>
        </p:spPr>
      </p:pic>
    </p:spTree>
    <p:extLst>
      <p:ext uri="{BB962C8B-B14F-4D97-AF65-F5344CB8AC3E}">
        <p14:creationId xmlns:p14="http://schemas.microsoft.com/office/powerpoint/2010/main" val="2905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432048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96894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23" y="836712"/>
            <a:ext cx="4311030" cy="4608512"/>
          </a:xfrm>
        </p:spPr>
      </p:pic>
    </p:spTree>
    <p:extLst>
      <p:ext uri="{BB962C8B-B14F-4D97-AF65-F5344CB8AC3E}">
        <p14:creationId xmlns:p14="http://schemas.microsoft.com/office/powerpoint/2010/main" val="41563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99792" y="5517232"/>
            <a:ext cx="6204177" cy="78316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Автор: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Кравченко Виктория Анатольевна,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воспитатель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188640"/>
            <a:ext cx="8220401" cy="10195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Муниципальное автономное дошкольное образовательное учреждение 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Детский сад № 10» г. Усинска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11760" y="4797152"/>
            <a:ext cx="5595048" cy="5040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Играем и развиваемся с губкой!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1" y="1052736"/>
            <a:ext cx="4762129" cy="3456384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00" y="1556791"/>
            <a:ext cx="3035124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653136"/>
            <a:ext cx="5659031" cy="8620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губкой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3661866" cy="38884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088178" cy="3844636"/>
          </a:xfrm>
        </p:spPr>
      </p:pic>
    </p:spTree>
    <p:extLst>
      <p:ext uri="{BB962C8B-B14F-4D97-AF65-F5344CB8AC3E}">
        <p14:creationId xmlns:p14="http://schemas.microsoft.com/office/powerpoint/2010/main" val="11478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581128"/>
            <a:ext cx="4824535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Эксперименты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Кораблики пускали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07618"/>
            <a:ext cx="4573966" cy="36414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168352" cy="4285516"/>
          </a:xfrm>
        </p:spPr>
      </p:pic>
    </p:spTree>
    <p:extLst>
      <p:ext uri="{BB962C8B-B14F-4D97-AF65-F5344CB8AC3E}">
        <p14:creationId xmlns:p14="http://schemas.microsoft.com/office/powerpoint/2010/main" val="11944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4392488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Воду губкой собирали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Кукол купали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7" y="116632"/>
            <a:ext cx="4308886" cy="47460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597906" cy="4609401"/>
          </a:xfrm>
        </p:spPr>
      </p:pic>
    </p:spTree>
    <p:extLst>
      <p:ext uri="{BB962C8B-B14F-4D97-AF65-F5344CB8AC3E}">
        <p14:creationId xmlns:p14="http://schemas.microsoft.com/office/powerpoint/2010/main" val="12873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5229200"/>
            <a:ext cx="6552727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Альтернатива детским кубикам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Постройка башни по цвету и образцу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4464496" cy="45222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764704"/>
            <a:ext cx="4118797" cy="4320480"/>
          </a:xfrm>
        </p:spPr>
      </p:pic>
    </p:spTree>
    <p:extLst>
      <p:ext uri="{BB962C8B-B14F-4D97-AF65-F5344CB8AC3E}">
        <p14:creationId xmlns:p14="http://schemas.microsoft.com/office/powerpoint/2010/main" val="19179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4536504" cy="115212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Постройка дома, заборчика, кроватки для куклы, животного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032448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60440" cy="4062090"/>
          </a:xfrm>
        </p:spPr>
      </p:pic>
    </p:spTree>
    <p:extLst>
      <p:ext uri="{BB962C8B-B14F-4D97-AF65-F5344CB8AC3E}">
        <p14:creationId xmlns:p14="http://schemas.microsoft.com/office/powerpoint/2010/main" val="41866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157192"/>
            <a:ext cx="5832647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цветового восприятия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Изучения последовательности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81610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46435"/>
            <a:ext cx="3919154" cy="4454773"/>
          </a:xfrm>
        </p:spPr>
      </p:pic>
    </p:spTree>
    <p:extLst>
      <p:ext uri="{BB962C8B-B14F-4D97-AF65-F5344CB8AC3E}">
        <p14:creationId xmlns:p14="http://schemas.microsoft.com/office/powerpoint/2010/main" val="16661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4464496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Изучение форм геометрических фигур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4553581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168440" cy="5040560"/>
          </a:xfrm>
        </p:spPr>
      </p:pic>
    </p:spTree>
    <p:extLst>
      <p:ext uri="{BB962C8B-B14F-4D97-AF65-F5344CB8AC3E}">
        <p14:creationId xmlns:p14="http://schemas.microsoft.com/office/powerpoint/2010/main" val="9643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229200"/>
            <a:ext cx="75438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Сортировка по цвету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104456" cy="5112568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3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</TotalTime>
  <Words>104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Times New Roman</vt:lpstr>
      <vt:lpstr>Ретро</vt:lpstr>
      <vt:lpstr>Презентация PowerPoint</vt:lpstr>
      <vt:lpstr>Знакомство с губкой</vt:lpstr>
      <vt:lpstr>Эксперименты  Кораблики пускали</vt:lpstr>
      <vt:lpstr>Воду губкой собирали  Кукол купали</vt:lpstr>
      <vt:lpstr>Альтернатива детским кубикам Постройка башни по цвету и образцу </vt:lpstr>
      <vt:lpstr>Постройка дома, заборчика, кроватки для куклы, животного</vt:lpstr>
      <vt:lpstr>Развитие цветового восприятия Изучения последовательности</vt:lpstr>
      <vt:lpstr>Изучение форм геометрических фигур</vt:lpstr>
      <vt:lpstr>Сортировка по цвету</vt:lpstr>
      <vt:lpstr>Сопоставь цвет прищепки с губкой Найди пару</vt:lpstr>
      <vt:lpstr>Соотнесение формы  с силуэтом «Вкладыши»</vt:lpstr>
      <vt:lpstr>Презентация PowerPoint</vt:lpstr>
      <vt:lpstr>Соотнеси по цвету  «Эскимо»</vt:lpstr>
      <vt:lpstr>Рисование</vt:lpstr>
      <vt:lpstr>Аппликация</vt:lpstr>
      <vt:lpstr>Превращения Зайка , ежик …</vt:lpstr>
      <vt:lpstr>Бабочка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 и развиваемся с губками</dc:title>
  <dc:creator>Павел</dc:creator>
  <cp:lastModifiedBy>Пользователь</cp:lastModifiedBy>
  <cp:revision>19</cp:revision>
  <dcterms:created xsi:type="dcterms:W3CDTF">2024-01-16T18:16:31Z</dcterms:created>
  <dcterms:modified xsi:type="dcterms:W3CDTF">2024-02-05T07:15:03Z</dcterms:modified>
</cp:coreProperties>
</file>