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9" r:id="rId5"/>
    <p:sldId id="267" r:id="rId6"/>
    <p:sldId id="260" r:id="rId7"/>
    <p:sldId id="261" r:id="rId8"/>
    <p:sldId id="264" r:id="rId9"/>
    <p:sldId id="262" r:id="rId10"/>
    <p:sldId id="263" r:id="rId11"/>
    <p:sldId id="265" r:id="rId12"/>
    <p:sldId id="268" r:id="rId13"/>
    <p:sldId id="269" r:id="rId14"/>
    <p:sldId id="25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7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03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16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58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81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28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83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10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047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6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F4AC0-90EA-4B12-96A1-2F74811A0C0A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1282-F0BB-4218-804E-13655EEEE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9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509" y="93844"/>
            <a:ext cx="12104914" cy="1241947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  </a:t>
            </a:r>
            <a:b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 </a:t>
            </a:r>
            <a:b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№ 7»  г. Усинска</a:t>
            </a:r>
            <a:b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47415" y="1978926"/>
            <a:ext cx="7162345" cy="3930556"/>
          </a:xfrm>
        </p:spPr>
        <p:txBody>
          <a:bodyPr>
            <a:normAutofit lnSpcReduction="10000"/>
          </a:bodyPr>
          <a:lstStyle/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САМОСТОЯТЕЛЬНОГО ВЫБОРА»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В  ПОДГОТОВИТЕЛЬНОЙ ГРУППЕ №10</a:t>
            </a: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Н.И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5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УСИНСК 2022 г.</a:t>
            </a:r>
            <a:endParaRPr lang="ru-RU" sz="15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9" y="80197"/>
            <a:ext cx="1297958" cy="1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7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7"/>
          <a:stretch/>
        </p:blipFill>
        <p:spPr>
          <a:xfrm>
            <a:off x="113219" y="1360822"/>
            <a:ext cx="3666698" cy="3009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4391" r="27146" b="7785"/>
          <a:stretch/>
        </p:blipFill>
        <p:spPr>
          <a:xfrm>
            <a:off x="8236542" y="3727854"/>
            <a:ext cx="3664306" cy="276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7" r="18309" b="11642"/>
          <a:stretch/>
        </p:blipFill>
        <p:spPr>
          <a:xfrm>
            <a:off x="5528827" y="1271103"/>
            <a:ext cx="3853218" cy="2686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011" y="3450446"/>
            <a:ext cx="3607324" cy="270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881" y="409433"/>
            <a:ext cx="8625385" cy="10918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99" y="122010"/>
            <a:ext cx="1293820" cy="1066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16939" t="5797" r="17629" b="6227"/>
          <a:stretch/>
        </p:blipFill>
        <p:spPr>
          <a:xfrm>
            <a:off x="234729" y="4369948"/>
            <a:ext cx="2144043" cy="1601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3271" y="3965234"/>
            <a:ext cx="1277632" cy="16751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0558" y="1676981"/>
            <a:ext cx="1381777" cy="15977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179" y="2120997"/>
            <a:ext cx="1938326" cy="148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60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5" y="135656"/>
            <a:ext cx="1389354" cy="112684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ФИЗКУЛЬТУРА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224584" y="1445029"/>
            <a:ext cx="8311487" cy="2540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Развивать силу, координацию, глазомер, ловкость, познакомить с русской игрой «Городки»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2.Вызывать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интерес к 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069" y="3315303"/>
            <a:ext cx="5227093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26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14328" b="5472"/>
          <a:stretch/>
        </p:blipFill>
        <p:spPr>
          <a:xfrm>
            <a:off x="8859308" y="3500963"/>
            <a:ext cx="3277738" cy="298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r="18607" b="6070"/>
          <a:stretch/>
        </p:blipFill>
        <p:spPr>
          <a:xfrm>
            <a:off x="6096000" y="1256151"/>
            <a:ext cx="3334603" cy="302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ФИЗКУЛЬТУРА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9" t="23881" r="27562" b="19005"/>
          <a:stretch/>
        </p:blipFill>
        <p:spPr>
          <a:xfrm>
            <a:off x="68807" y="1256151"/>
            <a:ext cx="3398293" cy="3179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97" y="237475"/>
            <a:ext cx="1390008" cy="1127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9156" r="18383"/>
          <a:stretch/>
        </p:blipFill>
        <p:spPr>
          <a:xfrm>
            <a:off x="3179990" y="2512917"/>
            <a:ext cx="3564053" cy="319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0662" t="15124" r="12123" b="13831"/>
          <a:stretch/>
        </p:blipFill>
        <p:spPr>
          <a:xfrm>
            <a:off x="327861" y="4284839"/>
            <a:ext cx="2593075" cy="23858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t="26667" r="30355" b="12039"/>
          <a:stretch/>
        </p:blipFill>
        <p:spPr>
          <a:xfrm>
            <a:off x="6877443" y="4261249"/>
            <a:ext cx="1603818" cy="1525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l="35016" r="11859" b="50846"/>
          <a:stretch/>
        </p:blipFill>
        <p:spPr>
          <a:xfrm>
            <a:off x="9520219" y="1719890"/>
            <a:ext cx="1701315" cy="15860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085695" y="365125"/>
            <a:ext cx="178955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62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70" y="1219510"/>
            <a:ext cx="4149229" cy="254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8" r="5069" b="7623"/>
          <a:stretch/>
        </p:blipFill>
        <p:spPr>
          <a:xfrm>
            <a:off x="140147" y="2200566"/>
            <a:ext cx="3114041" cy="374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17" y="3671248"/>
            <a:ext cx="4311924" cy="290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t="8575" r="15277"/>
          <a:stretch/>
        </p:blipFill>
        <p:spPr>
          <a:xfrm>
            <a:off x="3284431" y="1482660"/>
            <a:ext cx="3047939" cy="377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47" y="91651"/>
            <a:ext cx="139610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6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0" y="1501254"/>
            <a:ext cx="8188657" cy="4675709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формирования инициативности и самостоятельности у дошкольников очень актуальна. Одним из условий ФГОС ДО является поддержка индивидуальности и инициативы детей.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Во ФГОС ДО сказано о том, что ребёнок должен проявлять инициативность и самостоятельность в разных видах деятельности. Ребенок способен выбирать себе род занятий, участников совместной деятельности.</a:t>
            </a:r>
          </a:p>
          <a:p>
            <a:pPr marL="0" indent="0">
              <a:buNone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2" y="103212"/>
            <a:ext cx="1228298" cy="10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 вниз 12"/>
          <p:cNvSpPr/>
          <p:nvPr/>
        </p:nvSpPr>
        <p:spPr>
          <a:xfrm rot="19864772">
            <a:off x="10224859" y="5229261"/>
            <a:ext cx="747355" cy="11553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/>
          </a:p>
        </p:txBody>
      </p:sp>
      <p:pic>
        <p:nvPicPr>
          <p:cNvPr id="1026" name="Picture 2" descr="https://s3.eu-north-1.amazonaws.com/edu-sites.ru/kindetsad50_528/fm/risunok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0"/>
          <a:stretch/>
        </p:blipFill>
        <p:spPr bwMode="auto">
          <a:xfrm>
            <a:off x="2702903" y="1158770"/>
            <a:ext cx="3147771" cy="21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zon-st.cdn.ngenix.net/multimedia/1021900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412" y="1350655"/>
            <a:ext cx="1361706" cy="206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>
            <a:stCxn id="1026" idx="2"/>
          </p:cNvCxnSpPr>
          <p:nvPr/>
        </p:nvCxnSpPr>
        <p:spPr>
          <a:xfrm>
            <a:off x="4276789" y="3344046"/>
            <a:ext cx="1004894" cy="60015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028" idx="2"/>
          </p:cNvCxnSpPr>
          <p:nvPr/>
        </p:nvCxnSpPr>
        <p:spPr>
          <a:xfrm flipH="1">
            <a:off x="7028597" y="3412284"/>
            <a:ext cx="1110668" cy="60015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https://e7.pngegg.com/pngimages/242/649/png-clipart-child-cartoon-creative-child-photography-han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5" t="19914" r="39247" b="17670"/>
          <a:stretch/>
        </p:blipFill>
        <p:spPr bwMode="auto">
          <a:xfrm>
            <a:off x="5658029" y="3203619"/>
            <a:ext cx="1259050" cy="16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060" y="4663334"/>
            <a:ext cx="6035563" cy="8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2573" y="655092"/>
            <a:ext cx="8270543" cy="481765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Вовлечение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  как непосредственных участников образовательного процесса (на наблюдатели, а активные участники)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инициативы и самостоятельности деятельности у дошкольников.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 для участия родителей в образовательной деятельности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2.Создать условия для свободного выбора детьми деятельности, участников совместной деятельности, условий для принятия детьми решений, выражения своих чувств и мыслей.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Демонстрировать родителям методы повышения познавательной активности.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доброжелательное отношение к сверстникам, умение взаимодействовать, договариваться, самостоятельно выбирать вид деятельности.</a:t>
            </a:r>
            <a:endParaRPr lang="ru-RU" sz="2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4" y="78358"/>
            <a:ext cx="1434424" cy="11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70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«День самостоятельного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ыбора»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5278" y="1825625"/>
            <a:ext cx="8666328" cy="2869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1.Определились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тематикой занятия.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2.Консультировали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давали методические рекомендации.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3.Подготовили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оборудования для центров активности.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1693" y="0"/>
            <a:ext cx="1433013" cy="122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373" y="1651379"/>
            <a:ext cx="4338394" cy="3271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596" y="3260935"/>
            <a:ext cx="4323300" cy="33164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01" y="1797842"/>
            <a:ext cx="4400886" cy="3121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63792" y="472280"/>
            <a:ext cx="7430584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ВЫБОРА С ИМЕННЫМИ ФИШКАМИ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4" y="37686"/>
            <a:ext cx="1329043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0" y="104247"/>
            <a:ext cx="1334156" cy="10967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88609" y="272955"/>
            <a:ext cx="74348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«День самостоятельного выбора детей»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1462419">
            <a:off x="3418671" y="976097"/>
            <a:ext cx="947406" cy="140120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5805730" y="1304284"/>
            <a:ext cx="941696" cy="12887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979144">
            <a:off x="8195010" y="1058476"/>
            <a:ext cx="941696" cy="13483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946692" y="2395206"/>
            <a:ext cx="2784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АКАДЕМИЯ   ВОЛШЕБСТВА</a:t>
            </a:r>
            <a:endParaRPr lang="ru-RU" dirty="0">
              <a:solidFill>
                <a:srgbClr val="C00000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40216" y="2581361"/>
            <a:ext cx="1866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КУЛИНАРНАЯ    МАСТЕРСКАЯ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552" y="3105834"/>
            <a:ext cx="2620370" cy="258528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786497" y="2395206"/>
            <a:ext cx="2374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ВЕСЕЛАЯ ФИЗКУЛЬТУРА</a:t>
            </a:r>
            <a:r>
              <a:rPr lang="ru-RU" b="1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922" y="3105834"/>
            <a:ext cx="2487546" cy="23827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14842" t="6169" r="16700" b="5672"/>
          <a:stretch/>
        </p:blipFill>
        <p:spPr>
          <a:xfrm>
            <a:off x="2128553" y="2996130"/>
            <a:ext cx="2484434" cy="269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9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52" y="0"/>
            <a:ext cx="1378424" cy="106452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37982" y="777922"/>
            <a:ext cx="8502555" cy="91276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ВОЛШЕБСТВА»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811439" y="1856094"/>
            <a:ext cx="7110484" cy="29342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1.Развитие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воображения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детей.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2.Формировать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 свойствах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мыла.</a:t>
            </a: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789186"/>
            <a:ext cx="2990552" cy="36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2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134770"/>
            <a:ext cx="1323833" cy="1071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913" y="384088"/>
            <a:ext cx="8772904" cy="1176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0500" r="5496"/>
          <a:stretch/>
        </p:blipFill>
        <p:spPr>
          <a:xfrm>
            <a:off x="331172" y="1152397"/>
            <a:ext cx="3603009" cy="2739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2" r="11611" b="8821"/>
          <a:stretch/>
        </p:blipFill>
        <p:spPr>
          <a:xfrm>
            <a:off x="8210122" y="1152397"/>
            <a:ext cx="3808439" cy="271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30287" r="365" b="13967"/>
          <a:stretch/>
        </p:blipFill>
        <p:spPr>
          <a:xfrm>
            <a:off x="4245529" y="1094566"/>
            <a:ext cx="3769762" cy="271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0" t="22687" b="6269"/>
          <a:stretch/>
        </p:blipFill>
        <p:spPr>
          <a:xfrm>
            <a:off x="2097428" y="3452977"/>
            <a:ext cx="3101932" cy="319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22089" r="3212" b="6866"/>
          <a:stretch/>
        </p:blipFill>
        <p:spPr>
          <a:xfrm>
            <a:off x="5300657" y="3452977"/>
            <a:ext cx="2985420" cy="319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25952" t="9950" r="45961" b="8856"/>
          <a:stretch/>
        </p:blipFill>
        <p:spPr>
          <a:xfrm>
            <a:off x="-101121" y="4883499"/>
            <a:ext cx="1811330" cy="19007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/>
          <a:srcRect t="10945" r="1346" b="8657"/>
          <a:stretch/>
        </p:blipFill>
        <p:spPr>
          <a:xfrm>
            <a:off x="8662821" y="3452977"/>
            <a:ext cx="2903039" cy="307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l="7251" t="26468" r="37028"/>
          <a:stretch/>
        </p:blipFill>
        <p:spPr>
          <a:xfrm flipH="1">
            <a:off x="10576222" y="66940"/>
            <a:ext cx="1157099" cy="140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2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20" r="4036"/>
          <a:stretch/>
        </p:blipFill>
        <p:spPr>
          <a:xfrm>
            <a:off x="439572" y="2635748"/>
            <a:ext cx="2538484" cy="38691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«КУЛИНАРНАЯ МАСТЕРСКАЯ»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9427" y="1310185"/>
            <a:ext cx="7246961" cy="3848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1.Познакомить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трудом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характерными особенностями внешнего вида, предметами и техникой необходимыми для работы.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2.Воспитывать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 и желание дарить радость своим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угощая их собственноручно выпеченным печеньем.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26" y="136613"/>
            <a:ext cx="13229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798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229</Words>
  <Application>Microsoft Office PowerPoint</Application>
  <PresentationFormat>Широкоэкранный</PresentationFormat>
  <Paragraphs>45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Malgun Gothic</vt:lpstr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   образовательное учреждение   «Детский сад общеразвивающего вида № 7»  г. Усинска </vt:lpstr>
      <vt:lpstr>АКТУАЛЬНОСТЬ</vt:lpstr>
      <vt:lpstr>Презентация PowerPoint</vt:lpstr>
      <vt:lpstr>«День самостоятельного выбора» ПОДГОТОВИТЕЛЬНЫЙ ЭТАП</vt:lpstr>
      <vt:lpstr>ДОСКА ВЫБОРА С ИМЕННЫМИ ФИШКАМИ</vt:lpstr>
      <vt:lpstr>Презентация PowerPoint</vt:lpstr>
      <vt:lpstr>«АКАДЕМИЯ ВОЛШЕБСТВА»</vt:lpstr>
      <vt:lpstr>Презентация PowerPoint</vt:lpstr>
      <vt:lpstr>«КУЛИНАРНАЯ МАСТЕРСКАЯ»</vt:lpstr>
      <vt:lpstr>Презентация PowerPoint</vt:lpstr>
      <vt:lpstr>ВЕСЕЛАЯ ФИЗКУЛЬТУРА</vt:lpstr>
      <vt:lpstr>ВЕСЕЛАЯ ФИЗКУЛЬТУРА</vt:lpstr>
      <vt:lpstr>ЗАКЛЮЧИТЕЛЬНЫЙ ЭТАП</vt:lpstr>
      <vt:lpstr>АКТУАЛЬНОСТЬ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  образовательное учреждение   «Детский сад общеразвивающего вида № 7»  г. Усинска </dc:title>
  <dc:creator>Admin</dc:creator>
  <cp:lastModifiedBy>Admin</cp:lastModifiedBy>
  <cp:revision>33</cp:revision>
  <dcterms:created xsi:type="dcterms:W3CDTF">2021-04-10T07:36:44Z</dcterms:created>
  <dcterms:modified xsi:type="dcterms:W3CDTF">2022-11-20T07:05:58Z</dcterms:modified>
</cp:coreProperties>
</file>