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2" r:id="rId3"/>
    <p:sldId id="300" r:id="rId4"/>
    <p:sldId id="301" r:id="rId5"/>
    <p:sldId id="302" r:id="rId6"/>
    <p:sldId id="303" r:id="rId7"/>
    <p:sldId id="304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2209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Семинар-практикум</a:t>
            </a:r>
          </a:p>
          <a:p>
            <a:pPr algn="ctr">
              <a:buNone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«Применение круговой тренировки 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работе с детьми дошкольного возраста»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0" y="5410200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latinLnBrk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Font typeface="Arial" pitchFamily="34" charset="0"/>
              <a:buNone/>
            </a:pP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Разработчик: </a:t>
            </a:r>
          </a:p>
          <a:p>
            <a:pPr algn="r">
              <a:buFont typeface="Arial" pitchFamily="34" charset="0"/>
              <a:buNone/>
            </a:pP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Янченко И.Н., инструктор по физической культуре</a:t>
            </a:r>
          </a:p>
          <a:p>
            <a:pPr algn="r">
              <a:buFont typeface="Arial" pitchFamily="34" charset="0"/>
              <a:buNone/>
            </a:pP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МАДОУ «ДС № 10» г. Усинска</a:t>
            </a:r>
          </a:p>
          <a:p>
            <a:pPr algn="r">
              <a:buFont typeface="Arial" pitchFamily="34" charset="0"/>
              <a:buNone/>
            </a:pPr>
            <a:endParaRPr lang="ru-RU" sz="260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buFont typeface="Arial" pitchFamily="34" charset="0"/>
              <a:buNone/>
            </a:pPr>
            <a:endParaRPr lang="ru-RU" sz="26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86836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 и задачи семинара-практикума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295400"/>
            <a:ext cx="86106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Цель: </a:t>
            </a:r>
            <a:r>
              <a:rPr lang="ru-RU" sz="2000" dirty="0" smtClean="0"/>
              <a:t>расширение представлений  </a:t>
            </a:r>
            <a:r>
              <a:rPr lang="ru-RU" sz="2000" dirty="0"/>
              <a:t>педагогов </a:t>
            </a:r>
            <a:r>
              <a:rPr lang="ru-RU" sz="2000" dirty="0" smtClean="0"/>
              <a:t>о применении </a:t>
            </a:r>
            <a:r>
              <a:rPr lang="ru-RU" sz="2000" dirty="0"/>
              <a:t>круговой тренировки как </a:t>
            </a:r>
            <a:r>
              <a:rPr lang="ru-RU" sz="2000" dirty="0" smtClean="0"/>
              <a:t>средства </a:t>
            </a:r>
            <a:r>
              <a:rPr lang="ru-RU" sz="2000" dirty="0"/>
              <a:t>развития двигательной </a:t>
            </a:r>
            <a:r>
              <a:rPr lang="ru-RU" sz="2000" dirty="0" smtClean="0"/>
              <a:t>активности, инициативы и самостоятельности </a:t>
            </a:r>
            <a:r>
              <a:rPr lang="ru-RU" sz="2000" dirty="0"/>
              <a:t>воспитанников.</a:t>
            </a:r>
          </a:p>
          <a:p>
            <a:pPr marL="0" indent="0">
              <a:buNone/>
            </a:pPr>
            <a:r>
              <a:rPr lang="ru-RU" sz="2000" b="1" dirty="0"/>
              <a:t>Задачи: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1) познакомить педагогов с методикой круговой тренировки как средством развития двигательной активности воспитанников;</a:t>
            </a:r>
          </a:p>
          <a:p>
            <a:pPr marL="0" indent="0">
              <a:buNone/>
            </a:pPr>
            <a:r>
              <a:rPr lang="ru-RU" sz="2000" dirty="0"/>
              <a:t>2) расширить представления педагогов о собственной роли в реализации методики;</a:t>
            </a:r>
          </a:p>
          <a:p>
            <a:pPr marL="0" indent="0">
              <a:buNone/>
            </a:pPr>
            <a:r>
              <a:rPr lang="ru-RU" sz="2000" dirty="0"/>
              <a:t>3) обозначить риски применения круговой тренировки;</a:t>
            </a:r>
          </a:p>
          <a:p>
            <a:pPr marL="0" indent="0">
              <a:buNone/>
            </a:pPr>
            <a:r>
              <a:rPr lang="ru-RU" sz="2000" dirty="0"/>
              <a:t>4) формировать представление о возможностях применения круговой тренировки не только инструктором по физической культуре, но и воспитателями;</a:t>
            </a:r>
          </a:p>
          <a:p>
            <a:pPr marL="0" indent="0">
              <a:buNone/>
            </a:pPr>
            <a:r>
              <a:rPr lang="ru-RU" sz="2000" dirty="0"/>
              <a:t>5) формировать представление у педагогов о круговой тренировке, как средстве развития не только двигательной активности, но и самостоятельности, творчества и активности детей.</a:t>
            </a:r>
          </a:p>
        </p:txBody>
      </p:sp>
    </p:spTree>
    <p:extLst>
      <p:ext uri="{BB962C8B-B14F-4D97-AF65-F5344CB8AC3E}">
        <p14:creationId xmlns:p14="http://schemas.microsoft.com/office/powerpoint/2010/main" val="134531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1336"/>
            <a:ext cx="4559996" cy="97546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Инструктор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по физической культуре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295400"/>
            <a:ext cx="4407596" cy="5410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 - широкий выбор упражнений различной направленности, обеспечивающих разностороннее воздействие на организм детей, совершенствование различных двигательных навыков и различных двигательных качеств;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 - высокую моторность плотности занятия; </a:t>
            </a:r>
          </a:p>
          <a:p>
            <a:pPr marL="0" indent="0">
              <a:buNone/>
            </a:pPr>
            <a:r>
              <a:rPr lang="ru-RU" dirty="0"/>
              <a:t>- индивидуализацию педагогических воздействий; 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- относительно точное дозирование физической нагрузки; </a:t>
            </a:r>
          </a:p>
          <a:p>
            <a:pPr marL="0" indent="0">
              <a:buNone/>
            </a:pPr>
            <a:r>
              <a:rPr lang="ru-RU" dirty="0"/>
              <a:t>- согласование содержания упражнений на «станциях» с потребностями и интересами детей; </a:t>
            </a:r>
          </a:p>
          <a:p>
            <a:pPr marL="0" indent="0">
              <a:buNone/>
            </a:pPr>
            <a:r>
              <a:rPr lang="ru-RU" dirty="0"/>
              <a:t>- применения в различных формах взаимодействия с детьми; </a:t>
            </a:r>
          </a:p>
          <a:p>
            <a:pPr marL="0" indent="0">
              <a:buNone/>
            </a:pPr>
            <a:r>
              <a:rPr lang="ru-RU" dirty="0"/>
              <a:t>- одновременное и самостоятельное выполнение упражнений большим числом занимающихся с использованием максимального количества оборудования и инвентаря.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22418" y="30271"/>
            <a:ext cx="441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latinLnBrk="0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Воспитатели, музыкальные руководители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928991" y="1332978"/>
            <a:ext cx="4050605" cy="514402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latinLnBrk="0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latinLnBrk="0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latinLnBrk="0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 - широкий выбор упражнений различной направленности, обеспечивающих разностороннее воздействие на организм детей, совершенствование различных двигательных навыков и различных двигательных качеств;</a:t>
            </a:r>
          </a:p>
          <a:p>
            <a:pPr marL="0" indent="0">
              <a:buNone/>
            </a:pPr>
            <a:r>
              <a:rPr lang="ru-RU" dirty="0" smtClean="0"/>
              <a:t>- индивидуализацию педагогических воздействий; </a:t>
            </a:r>
          </a:p>
          <a:p>
            <a:pPr marL="0" indent="0">
              <a:buNone/>
            </a:pPr>
            <a:r>
              <a:rPr lang="ru-RU" dirty="0" smtClean="0"/>
              <a:t>-  согласование содержания упражнений на «станциях» с потребностями и интересами детей; </a:t>
            </a:r>
          </a:p>
          <a:p>
            <a:pPr marL="0" indent="0">
              <a:buNone/>
            </a:pPr>
            <a:r>
              <a:rPr lang="ru-RU" dirty="0" smtClean="0"/>
              <a:t>- применения в различных формах взаимодействия с детьми; </a:t>
            </a:r>
          </a:p>
          <a:p>
            <a:pPr marL="0" indent="0">
              <a:buNone/>
            </a:pPr>
            <a:r>
              <a:rPr lang="ru-RU" dirty="0" smtClean="0"/>
              <a:t>- одновременное и самостоятельное выполнение действий большим числом занимающихся с использованием максимального количества оборудования и инвентаря.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331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pPr marL="0" indent="0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Варьирование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нагрузки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можно осуществлять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следующими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способами: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изменять продолжительность выполнения и количество повторений упражнений на «станциях», количество «станций», количество «кругов»;</a:t>
            </a:r>
          </a:p>
          <a:p>
            <a:pPr marL="0" indent="0">
              <a:buNone/>
            </a:pPr>
            <a:r>
              <a:rPr lang="ru-RU" dirty="0"/>
              <a:t>2) изменять темп выполнения упражнений;</a:t>
            </a:r>
          </a:p>
          <a:p>
            <a:pPr marL="0" indent="0">
              <a:buNone/>
            </a:pPr>
            <a:r>
              <a:rPr lang="ru-RU" dirty="0"/>
              <a:t>3) изменять интервалы отдыха;</a:t>
            </a:r>
          </a:p>
          <a:p>
            <a:pPr marL="0" indent="0">
              <a:buNone/>
            </a:pPr>
            <a:r>
              <a:rPr lang="ru-RU" dirty="0"/>
              <a:t>4) вводить дополнительные станции с облегченной или наоборот более высокой нагрузкой;</a:t>
            </a:r>
          </a:p>
          <a:p>
            <a:pPr marL="0" indent="0">
              <a:buNone/>
            </a:pPr>
            <a:r>
              <a:rPr lang="ru-RU" dirty="0"/>
              <a:t>5) варьировать способы и условия выполнения упражнений.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4836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Требования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к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сценарию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dirty="0"/>
              <a:t>игровая направленность;</a:t>
            </a:r>
          </a:p>
          <a:p>
            <a:pPr marL="0" indent="0">
              <a:buNone/>
            </a:pPr>
            <a:r>
              <a:rPr lang="ru-RU" dirty="0"/>
              <a:t>-сценарий должен гармонично вписываться в комплекс физических упражнений;</a:t>
            </a:r>
          </a:p>
          <a:p>
            <a:pPr marL="0" indent="0">
              <a:buNone/>
            </a:pPr>
            <a:r>
              <a:rPr lang="ru-RU" dirty="0"/>
              <a:t>- сценарий должен быть оптимальной деятельности и не иметь завышенных требований к ОФП;</a:t>
            </a:r>
          </a:p>
          <a:p>
            <a:pPr marL="0" indent="0">
              <a:buNone/>
            </a:pPr>
            <a:r>
              <a:rPr lang="ru-RU" dirty="0"/>
              <a:t>-включать </a:t>
            </a:r>
            <a:r>
              <a:rPr lang="ru-RU" dirty="0" err="1"/>
              <a:t>нетравматичные</a:t>
            </a:r>
            <a:r>
              <a:rPr lang="ru-RU" dirty="0"/>
              <a:t> виды деятельности;</a:t>
            </a:r>
          </a:p>
          <a:p>
            <a:pPr marL="0" indent="0">
              <a:buNone/>
            </a:pPr>
            <a:r>
              <a:rPr lang="ru-RU" dirty="0"/>
              <a:t>- оздоровительная и образовательная направленность</a:t>
            </a:r>
          </a:p>
        </p:txBody>
      </p:sp>
    </p:spTree>
    <p:extLst>
      <p:ext uri="{BB962C8B-B14F-4D97-AF65-F5344CB8AC3E}">
        <p14:creationId xmlns:p14="http://schemas.microsoft.com/office/powerpoint/2010/main" val="4159441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Риски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600"/>
          </a:xfrm>
        </p:spPr>
        <p:txBody>
          <a:bodyPr>
            <a:normAutofit/>
          </a:bodyPr>
          <a:lstStyle/>
          <a:p>
            <a:pPr lvl="0"/>
            <a:r>
              <a:rPr lang="ru-RU" sz="2800" dirty="0" smtClean="0"/>
              <a:t>Педагогами </a:t>
            </a:r>
            <a:r>
              <a:rPr lang="ru-RU" sz="2800" dirty="0"/>
              <a:t>не учтены индивидуальные особенности. </a:t>
            </a:r>
            <a:endParaRPr lang="ru-RU" sz="2800" dirty="0" smtClean="0"/>
          </a:p>
          <a:p>
            <a:pPr lvl="0"/>
            <a:r>
              <a:rPr lang="ru-RU" sz="2800" dirty="0" smtClean="0"/>
              <a:t>Педагогами </a:t>
            </a:r>
            <a:r>
              <a:rPr lang="ru-RU" sz="2800" dirty="0"/>
              <a:t>неправильно распределены дети по станциям. </a:t>
            </a:r>
            <a:endParaRPr lang="ru-RU" sz="2800" dirty="0" smtClean="0"/>
          </a:p>
          <a:p>
            <a:pPr lvl="0"/>
            <a:r>
              <a:rPr lang="ru-RU" sz="2800" dirty="0" smtClean="0"/>
              <a:t>Неправильное </a:t>
            </a:r>
            <a:r>
              <a:rPr lang="ru-RU" sz="2800" dirty="0"/>
              <a:t>соотношение количества педагогов и детей. </a:t>
            </a:r>
          </a:p>
        </p:txBody>
      </p:sp>
    </p:spTree>
    <p:extLst>
      <p:ext uri="{BB962C8B-B14F-4D97-AF65-F5344CB8AC3E}">
        <p14:creationId xmlns:p14="http://schemas.microsoft.com/office/powerpoint/2010/main" val="2889219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</a:rPr>
              <a:t>В результате применения круговой тренировки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72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улучшаются показатели физического развития и физической подготовленности детей;</a:t>
            </a:r>
          </a:p>
          <a:p>
            <a:pPr marL="0" indent="0">
              <a:buNone/>
            </a:pPr>
            <a:r>
              <a:rPr lang="ru-RU" dirty="0"/>
              <a:t>2) улучшается физическое состояние дошкольников;</a:t>
            </a:r>
          </a:p>
          <a:p>
            <a:pPr marL="0" indent="0">
              <a:buNone/>
            </a:pPr>
            <a:r>
              <a:rPr lang="ru-RU" dirty="0"/>
              <a:t>3) повысит моторную плотность занятий физической культуры;</a:t>
            </a:r>
          </a:p>
          <a:p>
            <a:pPr marL="0" indent="0">
              <a:buNone/>
            </a:pPr>
            <a:r>
              <a:rPr lang="ru-RU" dirty="0" smtClean="0"/>
              <a:t>4) повышается </a:t>
            </a:r>
            <a:r>
              <a:rPr lang="ru-RU" dirty="0"/>
              <a:t>интерес и потребности дошкольников к двигательной активности;</a:t>
            </a:r>
          </a:p>
          <a:p>
            <a:pPr marL="0" indent="0">
              <a:buNone/>
            </a:pPr>
            <a:r>
              <a:rPr lang="ru-RU" dirty="0" smtClean="0"/>
              <a:t>5) </a:t>
            </a:r>
            <a:r>
              <a:rPr lang="ru-RU" dirty="0"/>
              <a:t>дети проявляют самостоятельность, творчество, инициативу, активность;</a:t>
            </a:r>
          </a:p>
          <a:p>
            <a:pPr marL="0" indent="0">
              <a:buNone/>
            </a:pPr>
            <a:r>
              <a:rPr lang="ru-RU" dirty="0" smtClean="0"/>
              <a:t>6) дети </a:t>
            </a:r>
            <a:r>
              <a:rPr lang="ru-RU" dirty="0"/>
              <a:t>имеют представления о здоровом образе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082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484</Words>
  <Application>Microsoft Office PowerPoint</Application>
  <PresentationFormat>Экран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Презентация PowerPoint</vt:lpstr>
      <vt:lpstr>Цели и задачи семинара-практикума</vt:lpstr>
      <vt:lpstr>Инструктор  по физической культуре</vt:lpstr>
      <vt:lpstr>Варьирование нагрузки можно осуществлять  следующими способами:</vt:lpstr>
      <vt:lpstr>Требования к сценарию</vt:lpstr>
      <vt:lpstr>Риски</vt:lpstr>
      <vt:lpstr>В результате применения круговой тренировки: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74</cp:revision>
  <dcterms:created xsi:type="dcterms:W3CDTF">2018-01-21T16:59:29Z</dcterms:created>
  <dcterms:modified xsi:type="dcterms:W3CDTF">2023-02-08T06:46:20Z</dcterms:modified>
</cp:coreProperties>
</file>