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6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4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8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4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7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0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2381-D57B-43C3-94C6-1277F0C1F7A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81D7-4EF3-4F84-8DDD-0BE5F26EC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6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развивающих игр из фетра в работе с детьми раннего возраста»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64502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Лащенкова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№14» г. Усинска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педагогов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самостоятельному изготовлению пособий для организации различных форм обучающей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педагогов приемам работы с фетром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техникой изготовления дидактических материалов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творческих способностей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6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2027" y="237211"/>
            <a:ext cx="5139943" cy="97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ФЕТРА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2263" y="1522508"/>
            <a:ext cx="21602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ОСЫПАЕТСЯ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012264"/>
            <a:ext cx="21602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КЛЕИТЬ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1618" y="1556792"/>
            <a:ext cx="277082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ПОРВАТЬ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8938" y="2917624"/>
            <a:ext cx="25922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ПЛАСТИЧЕН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907" y="3789040"/>
            <a:ext cx="21602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ИЗНАНКИ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1680" y="4797152"/>
            <a:ext cx="381642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ПРИЯТЕН ПО ТАКТИЛЬНЫМ ОЩУЩЕНИЯМ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4459" y="2873897"/>
            <a:ext cx="21602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ЦВЕТА И РАЗМЕРА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3789040"/>
            <a:ext cx="21602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ТОЛЩИНЫ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6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926056" cy="2774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5876"/>
            <a:ext cx="5112568" cy="28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- МАЛЫШКА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/>
        </p:blipFill>
        <p:spPr>
          <a:xfrm>
            <a:off x="3816458" y="2348880"/>
            <a:ext cx="4934971" cy="3146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/>
          <a:stretch/>
        </p:blipFill>
        <p:spPr>
          <a:xfrm>
            <a:off x="251520" y="980728"/>
            <a:ext cx="4462495" cy="29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1663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«ВРЕМЕНА ГОДА»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развивающем пособии «времена года» дети запоминают признаки сезона, название диких животных,  запоминают цвета.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6" y="3588857"/>
            <a:ext cx="4107787" cy="202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3573016"/>
            <a:ext cx="4139952" cy="203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7"/>
          <a:stretch/>
        </p:blipFill>
        <p:spPr>
          <a:xfrm>
            <a:off x="2627783" y="1268761"/>
            <a:ext cx="3811692" cy="23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3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ДОРОЖКИ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направлены на развитие координации движений кистей и пальцев рук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1"/>
          <a:stretch/>
        </p:blipFill>
        <p:spPr>
          <a:xfrm>
            <a:off x="467543" y="1754344"/>
            <a:ext cx="4852115" cy="3165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r="37259"/>
          <a:stretch/>
        </p:blipFill>
        <p:spPr>
          <a:xfrm>
            <a:off x="5652120" y="1754344"/>
            <a:ext cx="2432498" cy="31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16632"/>
            <a:ext cx="73448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ПАЗЗЛЫ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 паззлов из фетра, можно научить детей называть и различать: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части предметов;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цвета.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они помогают развивать тактильные ощущения и речь малышей.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3245" r="14160" b="6352"/>
          <a:stretch/>
        </p:blipFill>
        <p:spPr>
          <a:xfrm>
            <a:off x="4211960" y="2506378"/>
            <a:ext cx="4021586" cy="2840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211" r="21532" b="5502"/>
          <a:stretch/>
        </p:blipFill>
        <p:spPr>
          <a:xfrm>
            <a:off x="755575" y="2506379"/>
            <a:ext cx="2952329" cy="28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0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160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2023-02-01T13:16:20Z</dcterms:created>
  <dcterms:modified xsi:type="dcterms:W3CDTF">2023-02-02T11:57:58Z</dcterms:modified>
</cp:coreProperties>
</file>