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0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34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744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9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361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4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07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50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9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9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7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8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88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16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82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064BF-162D-4718-8DDF-4746D3076A79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D424F7-600E-4935-89E6-DDE151388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7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5963" y="138546"/>
            <a:ext cx="897774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8» г. Усинска, Республики Коми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«ИНСТРУМЕНТАЛЬНОЕ МУЗИЦИРОВАНИЕ НА СВИРЕЛИ»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руководитель, ответственный исполнитель сетевой инновационной площадки ФГБНУ «ИХОИК РАО»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Музыкальное развитие и воспитание в социокультурной образовательной среде с применением инновационных технологий»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(«Музицирование для всех»):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Брыткова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Геннадьевна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393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436" y="249381"/>
            <a:ext cx="8735291" cy="17130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пасибо за внимание!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Мне было очень приятно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вами работать!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zabavniks.com/wp-content/uploads/2018/02/noty_kartinki_8_06005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6" y="1635249"/>
            <a:ext cx="8735292" cy="508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2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82" y="1191491"/>
            <a:ext cx="9677400" cy="5153890"/>
          </a:xfrm>
        </p:spPr>
        <p:txBody>
          <a:bodyPr>
            <a:normAutofit fontScale="90000"/>
          </a:bodyPr>
          <a:lstStyle/>
          <a:p>
            <a:pPr indent="450850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Освоение первоначальных навыков и совершенствование техники игры на свирели.</a:t>
            </a:r>
            <a:b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навыки игры на духовом инструменте - свирели: правильно держать инструмент, подавать в него воздух;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умение слаженно играть в оркестре, извлекать длинные и короткие звуки;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мелкую моторику пальцев, внимание, музыкальный слух.</a:t>
            </a:r>
            <a:br>
              <a:rPr lang="ru-RU" sz="2000" dirty="0" smtClean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Методы: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Метод словесной передачи информации и слухового восприятия информации (беседа);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метод наглядной передачи информации и зрительного восприятия (презентация);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метод стимулирования и мотивации (поощрения, создание ситуации успеха);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практический (игра на музыкальных инструментах).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00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692727"/>
            <a:ext cx="8558068" cy="5334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227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24" y="72913"/>
            <a:ext cx="2977827" cy="3481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455" y="228353"/>
            <a:ext cx="3475543" cy="3481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40" y="3481650"/>
            <a:ext cx="8229601" cy="3147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" y="374179"/>
            <a:ext cx="4056472" cy="2879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99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1" y="277091"/>
            <a:ext cx="4317936" cy="3219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7" y="2266798"/>
            <a:ext cx="6574386" cy="45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2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8---5cdcaudbdf0bjenm4c7bldkce0bd.xn--p1ai/sites/default/files/page/20220524092055-foto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848" y="367145"/>
            <a:ext cx="4556412" cy="6075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гра на свирели даёт удивительные результаты в развитии музыкальных способностей воспитан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8" y="239422"/>
            <a:ext cx="6667500" cy="5000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03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0" y="1745671"/>
            <a:ext cx="8610120" cy="270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164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zamanilka.ru/wp-content/uploads/2022/07/cvety-detyam-060722-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66" y="778691"/>
            <a:ext cx="1326861" cy="132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157" y="761523"/>
            <a:ext cx="1329043" cy="1329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370" y="732513"/>
            <a:ext cx="1329043" cy="13290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583" y="778691"/>
            <a:ext cx="1329043" cy="1329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940" y="224509"/>
            <a:ext cx="2044460" cy="20444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383" y="226632"/>
            <a:ext cx="2048434" cy="20423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36" y="2916879"/>
            <a:ext cx="1329043" cy="13290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879" y="2887869"/>
            <a:ext cx="1329043" cy="1329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212" y="2902374"/>
            <a:ext cx="1329043" cy="13290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583" y="2887867"/>
            <a:ext cx="1329043" cy="13290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399" y="2377755"/>
            <a:ext cx="2048434" cy="20423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554" y="2377754"/>
            <a:ext cx="2048434" cy="20423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662" y="4582994"/>
            <a:ext cx="2048434" cy="20423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472" y="4582995"/>
            <a:ext cx="2048434" cy="20423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966" y="4582995"/>
            <a:ext cx="2048434" cy="204233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453238" y="2210475"/>
            <a:ext cx="9546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На            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ре            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маш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ка,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73382" y="4191098"/>
            <a:ext cx="932410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             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ю                                каш                                      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3382" y="6393138"/>
            <a:ext cx="706581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Раз.                                       Два.                                           Три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3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618" y="45984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мы знаем, что Свирель - инструмент индивидуального пользования.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Соблюдая правила гигиены, нам необходимо: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мыть руки перед игрой;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инструмент следует мыть после каждого использования или протереть влажной салфеткой свисток свирели;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хранить инструмент в чехле.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18" y="181455"/>
            <a:ext cx="4316689" cy="292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" y="2491172"/>
            <a:ext cx="5124182" cy="33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621" y="3554650"/>
            <a:ext cx="5072888" cy="3037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08796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277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Цель:  Освоение первоначальных навыков и совершенствование техники игры на свирели.  Задачи: - Формировать навыки игры на духовом инструменте - свирели: правильно держать инструмент, подавать в него воздух; - развивать умение слаженно играть в оркестре, извлекать длинные и короткие звуки; - развивать мелкую моторику пальцев, внимание, музыкальный слух.  Методы: - Метод словесной передачи информации и слухового восприятия информации (беседа); - метод наглядной передачи информации и зрительного восприятия (презентация); - метод стимулирования и мотивации (поощрения, создание ситуации успеха); - практический (игра на музыкальных инструментах).        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Мне было очень приятно  с вами работать!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Брыткова</dc:creator>
  <cp:lastModifiedBy>Наталья Брыткова</cp:lastModifiedBy>
  <cp:revision>10</cp:revision>
  <dcterms:created xsi:type="dcterms:W3CDTF">2022-11-15T13:21:04Z</dcterms:created>
  <dcterms:modified xsi:type="dcterms:W3CDTF">2022-11-15T14:48:35Z</dcterms:modified>
</cp:coreProperties>
</file>