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368A-3F8A-418D-BE2E-928FB6924F8E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C22C-A5C3-4380-902E-7B7529B8C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06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368A-3F8A-418D-BE2E-928FB6924F8E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C22C-A5C3-4380-902E-7B7529B8C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1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368A-3F8A-418D-BE2E-928FB6924F8E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C22C-A5C3-4380-902E-7B7529B8C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00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368A-3F8A-418D-BE2E-928FB6924F8E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C22C-A5C3-4380-902E-7B7529B8C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99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368A-3F8A-418D-BE2E-928FB6924F8E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C22C-A5C3-4380-902E-7B7529B8C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3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368A-3F8A-418D-BE2E-928FB6924F8E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C22C-A5C3-4380-902E-7B7529B8C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49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368A-3F8A-418D-BE2E-928FB6924F8E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C22C-A5C3-4380-902E-7B7529B8C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04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368A-3F8A-418D-BE2E-928FB6924F8E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C22C-A5C3-4380-902E-7B7529B8C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08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368A-3F8A-418D-BE2E-928FB6924F8E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C22C-A5C3-4380-902E-7B7529B8C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8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368A-3F8A-418D-BE2E-928FB6924F8E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C22C-A5C3-4380-902E-7B7529B8C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65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368A-3F8A-418D-BE2E-928FB6924F8E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C22C-A5C3-4380-902E-7B7529B8C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7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8368A-3F8A-418D-BE2E-928FB6924F8E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DC22C-A5C3-4380-902E-7B7529B8C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73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0" cy="68610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592" y="943272"/>
            <a:ext cx="8006038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дидактических пособий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обучению грамоте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Мишарина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 Николаевна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№14» г. Усинска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3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0" cy="68610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3648" y="404664"/>
            <a:ext cx="7272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познакомить педагогов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авторскими наработками по использованию игровых технологий при обучении дошкольников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грамоте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профессиональную компетентность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в области обучения грамоте дошкольников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приемами и формами работы с использованием речевых и дидактических игр при подготовке детей обучению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грамоте</a:t>
            </a:r>
            <a:r>
              <a:rPr lang="ru-RU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передать успешный опыт путем демонстрации игровых технологий при обучении дошкольников грамоте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40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0" cy="68610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3648" y="404664"/>
            <a:ext cx="727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детей к обучению грамоте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целенаправленный, систематический процесс по подготовке к овладению письмом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От того, как ребёнок в дошкольном возрасте овладеет грамотой, во многом зависят его дальнейшие успехи в школе не только в чтении и письме, но и в усвоении русского языка в целом. И здесь, на мой взгляд, колоссальный вклад оказывают игровые технологии.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8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0" cy="68610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1640" y="188640"/>
            <a:ext cx="72728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Многофункциональное пособие «Пуговки»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задачи: развивать навык звукового анализа слов, упражнять детей в определении первого и последнего звука в словах, в определении наличия звука в слове. Развивать фонематический слух. Упражнять в чтении слов, закреплять знание букв.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r="9777"/>
          <a:stretch/>
        </p:blipFill>
        <p:spPr>
          <a:xfrm>
            <a:off x="614852" y="2492893"/>
            <a:ext cx="3739081" cy="26558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r="2851"/>
          <a:stretch/>
        </p:blipFill>
        <p:spPr>
          <a:xfrm>
            <a:off x="4860032" y="2492895"/>
            <a:ext cx="3917038" cy="24209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r="17514"/>
          <a:stretch/>
        </p:blipFill>
        <p:spPr>
          <a:xfrm>
            <a:off x="3131840" y="4437367"/>
            <a:ext cx="3041965" cy="235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9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0" cy="68610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2185" y="188640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3 в 1 «Снежинки»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учить составлять слова из слогов, подбирать нужные слог или букву.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r="7848"/>
          <a:stretch/>
        </p:blipFill>
        <p:spPr>
          <a:xfrm>
            <a:off x="4569970" y="3731095"/>
            <a:ext cx="4199139" cy="28385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r="11926"/>
          <a:stretch/>
        </p:blipFill>
        <p:spPr>
          <a:xfrm>
            <a:off x="699348" y="1340768"/>
            <a:ext cx="4245021" cy="287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8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0" cy="68610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188640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«Слоговые ромашки»  для развития речи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закреплять представление о слоговом составе слова, умение определять количество слогов в слове.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r="12131"/>
          <a:stretch/>
        </p:blipFill>
        <p:spPr>
          <a:xfrm>
            <a:off x="4337252" y="3396249"/>
            <a:ext cx="4524957" cy="32749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8" y="1368217"/>
            <a:ext cx="473106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0" cy="68610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8967" y="188640"/>
            <a:ext cx="7272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«Место звука в слове»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закреплять умение определять место согласного звука в слове.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139" y="1266046"/>
            <a:ext cx="4356442" cy="245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07" y="4005064"/>
            <a:ext cx="4176464" cy="23519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69" y="3974921"/>
            <a:ext cx="4114712" cy="23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17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0" cy="68610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141600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«Составь слово»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Обучать дошкольников звукобуквенному анализу слова, закрепить навык чтения, развивать память, внимание, логическое мышление.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r="12798" b="6466"/>
          <a:stretch/>
        </p:blipFill>
        <p:spPr>
          <a:xfrm>
            <a:off x="4968044" y="1596493"/>
            <a:ext cx="3711129" cy="23873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4149080"/>
            <a:ext cx="4608512" cy="25952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4" r="10541" b="12586"/>
          <a:stretch/>
        </p:blipFill>
        <p:spPr>
          <a:xfrm>
            <a:off x="899592" y="1596492"/>
            <a:ext cx="3847982" cy="23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9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0" cy="68610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632" y="188640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«Игра с фонариком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закрепить умение определять первый звук в словах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8" y="1204303"/>
            <a:ext cx="843920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1284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230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2023-02-01T10:10:52Z</dcterms:created>
  <dcterms:modified xsi:type="dcterms:W3CDTF">2023-02-02T15:11:05Z</dcterms:modified>
</cp:coreProperties>
</file>